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96" r:id="rId3"/>
    <p:sldId id="257" r:id="rId5"/>
    <p:sldId id="334" r:id="rId6"/>
    <p:sldId id="259" r:id="rId7"/>
    <p:sldId id="261" r:id="rId8"/>
    <p:sldId id="262" r:id="rId9"/>
    <p:sldId id="263" r:id="rId10"/>
    <p:sldId id="335" r:id="rId11"/>
    <p:sldId id="264" r:id="rId12"/>
    <p:sldId id="270" r:id="rId13"/>
    <p:sldId id="271" r:id="rId14"/>
    <p:sldId id="272" r:id="rId15"/>
    <p:sldId id="273" r:id="rId16"/>
    <p:sldId id="274" r:id="rId17"/>
    <p:sldId id="275" r:id="rId18"/>
    <p:sldId id="336" r:id="rId19"/>
    <p:sldId id="281" r:id="rId20"/>
    <p:sldId id="282" r:id="rId21"/>
    <p:sldId id="284" r:id="rId22"/>
    <p:sldId id="337" r:id="rId23"/>
    <p:sldId id="285" r:id="rId24"/>
    <p:sldId id="286" r:id="rId25"/>
    <p:sldId id="338" r:id="rId26"/>
    <p:sldId id="289" r:id="rId27"/>
    <p:sldId id="291" r:id="rId28"/>
    <p:sldId id="292" r:id="rId29"/>
    <p:sldId id="339" r:id="rId30"/>
    <p:sldId id="293" r:id="rId31"/>
    <p:sldId id="34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230"/>
    <a:srgbClr val="006666"/>
    <a:srgbClr val="CA190B"/>
    <a:srgbClr val="014210"/>
    <a:srgbClr val="66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5" autoAdjust="0"/>
    <p:restoredTop sz="94660"/>
  </p:normalViewPr>
  <p:slideViewPr>
    <p:cSldViewPr snapToGrid="0" showGuides="1">
      <p:cViewPr varScale="1">
        <p:scale>
          <a:sx n="68" d="100"/>
          <a:sy n="68" d="100"/>
        </p:scale>
        <p:origin x="684" y="48"/>
      </p:cViewPr>
      <p:guideLst>
        <p:guide orient="horz" pos="2131"/>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1DC0-44FC-406E-B051-C02040F5420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AE559-B3D0-4188-86FE-850834B502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9AE559-B3D0-4188-86FE-850834B502E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DEE0C6C-42D6-4806-98F1-C8C350432E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297424-0136-4B20-878C-44565BF959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E0C6C-42D6-4806-98F1-C8C350432E6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97424-0136-4B20-878C-44565BF9591D}" type="slidenum">
              <a:rPr lang="zh-CN" altLang="en-US" smtClean="0"/>
            </a:fld>
            <a:endParaRPr lang="zh-CN" altLang="en-US"/>
          </a:p>
        </p:txBody>
      </p:sp>
      <p:sp>
        <p:nvSpPr>
          <p:cNvPr id="7" name="矩形 6"/>
          <p:cNvSpPr/>
          <p:nvPr userDrawn="1"/>
        </p:nvSpPr>
        <p:spPr>
          <a:xfrm>
            <a:off x="306705" y="478155"/>
            <a:ext cx="11549380" cy="6030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0" Type="http://schemas.openxmlformats.org/officeDocument/2006/relationships/notesSlide" Target="../notesSlides/notesSlide1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4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image" Target="../media/image48.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33107" y="5285257"/>
            <a:ext cx="3434080" cy="583565"/>
          </a:xfrm>
          <a:prstGeom prst="rect">
            <a:avLst/>
          </a:prstGeom>
          <a:solidFill>
            <a:srgbClr val="E62230"/>
          </a:solidFill>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交通安全知识讲座</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2_副本"/>
          <p:cNvPicPr>
            <a:picLocks noChangeAspect="1"/>
          </p:cNvPicPr>
          <p:nvPr/>
        </p:nvPicPr>
        <p:blipFill>
          <a:blip r:embed="rId1"/>
          <a:stretch>
            <a:fillRect/>
          </a:stretch>
        </p:blipFill>
        <p:spPr>
          <a:xfrm>
            <a:off x="1409650" y="2215928"/>
            <a:ext cx="2089150" cy="681038"/>
          </a:xfrm>
          <a:prstGeom prst="rect">
            <a:avLst/>
          </a:prstGeom>
          <a:noFill/>
          <a:ln w="9525">
            <a:noFill/>
          </a:ln>
        </p:spPr>
      </p:pic>
      <p:sp>
        <p:nvSpPr>
          <p:cNvPr id="8" name="矩形 7"/>
          <p:cNvSpPr/>
          <p:nvPr/>
        </p:nvSpPr>
        <p:spPr>
          <a:xfrm>
            <a:off x="1157174" y="1602771"/>
            <a:ext cx="2594659" cy="523220"/>
          </a:xfrm>
          <a:prstGeom prst="rect">
            <a:avLst/>
          </a:prstGeom>
          <a:solidFill>
            <a:srgbClr val="E62230"/>
          </a:solidFill>
        </p:spPr>
        <p:txBody>
          <a:bodyPr wrap="square">
            <a:spAutoFit/>
          </a:bodyPr>
          <a:lstStyle/>
          <a:p>
            <a:pPr algn="ctr" eaLnBrk="0" hangingPunct="0">
              <a:spcBef>
                <a:spcPct val="0"/>
              </a:spcBef>
            </a:pPr>
            <a:r>
              <a:rPr lang="zh-CN" altLang="en-US" sz="2800" b="1" dirty="0">
                <a:solidFill>
                  <a:schemeClr val="bg1"/>
                </a:solidFill>
                <a:latin typeface="微软雅黑" panose="020B0503020204020204" pitchFamily="34" charset="-122"/>
                <a:ea typeface="微软雅黑" panose="020B0503020204020204" pitchFamily="34" charset="-122"/>
              </a:rPr>
              <a:t>机动车信号灯</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798670" y="1602771"/>
            <a:ext cx="2594659" cy="523220"/>
          </a:xfrm>
          <a:prstGeom prst="rect">
            <a:avLst/>
          </a:prstGeom>
          <a:solidFill>
            <a:srgbClr val="E62230"/>
          </a:solidFill>
        </p:spPr>
        <p:txBody>
          <a:bodyPr wrap="square">
            <a:spAutoFit/>
          </a:bodyPr>
          <a:lstStyle/>
          <a:p>
            <a:pPr algn="ctr" eaLnBrk="0" hangingPunct="0">
              <a:spcBef>
                <a:spcPct val="0"/>
              </a:spcBef>
            </a:pPr>
            <a:r>
              <a:rPr lang="zh-CN" altLang="en-US" sz="2800" b="1" dirty="0">
                <a:solidFill>
                  <a:schemeClr val="bg1"/>
                </a:solidFill>
                <a:latin typeface="微软雅黑" panose="020B0503020204020204" pitchFamily="34" charset="-122"/>
                <a:ea typeface="微软雅黑" panose="020B0503020204020204" pitchFamily="34" charset="-122"/>
              </a:rPr>
              <a:t>机动车信号灯</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8556372" y="1602771"/>
            <a:ext cx="2594659" cy="523220"/>
          </a:xfrm>
          <a:prstGeom prst="rect">
            <a:avLst/>
          </a:prstGeom>
          <a:solidFill>
            <a:srgbClr val="E62230"/>
          </a:solidFill>
        </p:spPr>
        <p:txBody>
          <a:bodyPr wrap="square">
            <a:spAutoFit/>
          </a:bodyPr>
          <a:lstStyle/>
          <a:p>
            <a:pPr algn="ctr" eaLnBrk="0" hangingPunct="0">
              <a:spcBef>
                <a:spcPct val="0"/>
              </a:spcBef>
            </a:pPr>
            <a:r>
              <a:rPr lang="zh-CN" altLang="en-US" sz="2800" b="1" dirty="0">
                <a:solidFill>
                  <a:schemeClr val="bg1"/>
                </a:solidFill>
                <a:latin typeface="微软雅黑" panose="020B0503020204020204" pitchFamily="34" charset="-122"/>
                <a:ea typeface="微软雅黑" panose="020B0503020204020204" pitchFamily="34" charset="-122"/>
              </a:rPr>
              <a:t>机动车信号灯</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11" name="图片 10" descr="图片2_副本2"/>
          <p:cNvPicPr>
            <a:picLocks noChangeAspect="1"/>
          </p:cNvPicPr>
          <p:nvPr/>
        </p:nvPicPr>
        <p:blipFill>
          <a:blip r:embed="rId2"/>
          <a:stretch>
            <a:fillRect/>
          </a:stretch>
        </p:blipFill>
        <p:spPr>
          <a:xfrm>
            <a:off x="4972190" y="2125785"/>
            <a:ext cx="663575" cy="1008063"/>
          </a:xfrm>
          <a:prstGeom prst="rect">
            <a:avLst/>
          </a:prstGeom>
          <a:noFill/>
          <a:ln w="9525">
            <a:noFill/>
          </a:ln>
        </p:spPr>
      </p:pic>
      <p:pic>
        <p:nvPicPr>
          <p:cNvPr id="12" name="图片 11" descr="图片2_副本3"/>
          <p:cNvPicPr>
            <a:picLocks noChangeAspect="1"/>
          </p:cNvPicPr>
          <p:nvPr/>
        </p:nvPicPr>
        <p:blipFill>
          <a:blip r:embed="rId3"/>
          <a:stretch>
            <a:fillRect/>
          </a:stretch>
        </p:blipFill>
        <p:spPr>
          <a:xfrm>
            <a:off x="6096000" y="2125785"/>
            <a:ext cx="1079500" cy="682625"/>
          </a:xfrm>
          <a:prstGeom prst="rect">
            <a:avLst/>
          </a:prstGeom>
          <a:noFill/>
          <a:ln w="9525">
            <a:noFill/>
          </a:ln>
        </p:spPr>
      </p:pic>
      <p:pic>
        <p:nvPicPr>
          <p:cNvPr id="13" name="图片 12" descr="图片2_副本4"/>
          <p:cNvPicPr>
            <a:picLocks noChangeAspect="1"/>
          </p:cNvPicPr>
          <p:nvPr/>
        </p:nvPicPr>
        <p:blipFill>
          <a:blip r:embed="rId4"/>
          <a:stretch>
            <a:fillRect/>
          </a:stretch>
        </p:blipFill>
        <p:spPr>
          <a:xfrm>
            <a:off x="8741016" y="2125786"/>
            <a:ext cx="576263" cy="1008062"/>
          </a:xfrm>
          <a:prstGeom prst="rect">
            <a:avLst/>
          </a:prstGeom>
          <a:noFill/>
          <a:ln w="9525">
            <a:noFill/>
          </a:ln>
        </p:spPr>
      </p:pic>
      <p:pic>
        <p:nvPicPr>
          <p:cNvPr id="14" name="图片 13" descr="图片2_副本5"/>
          <p:cNvPicPr>
            <a:picLocks noChangeAspect="1"/>
          </p:cNvPicPr>
          <p:nvPr/>
        </p:nvPicPr>
        <p:blipFill>
          <a:blip r:embed="rId5"/>
          <a:stretch>
            <a:fillRect/>
          </a:stretch>
        </p:blipFill>
        <p:spPr>
          <a:xfrm>
            <a:off x="9440233" y="2125785"/>
            <a:ext cx="619125" cy="1008063"/>
          </a:xfrm>
          <a:prstGeom prst="rect">
            <a:avLst/>
          </a:prstGeom>
          <a:noFill/>
          <a:ln w="9525">
            <a:noFill/>
          </a:ln>
        </p:spPr>
      </p:pic>
      <p:pic>
        <p:nvPicPr>
          <p:cNvPr id="15" name="图片 14" descr="图片2_副本6"/>
          <p:cNvPicPr>
            <a:picLocks noChangeAspect="1"/>
          </p:cNvPicPr>
          <p:nvPr/>
        </p:nvPicPr>
        <p:blipFill>
          <a:blip r:embed="rId6"/>
          <a:stretch>
            <a:fillRect/>
          </a:stretch>
        </p:blipFill>
        <p:spPr>
          <a:xfrm>
            <a:off x="10182313" y="2125785"/>
            <a:ext cx="592138" cy="1008063"/>
          </a:xfrm>
          <a:prstGeom prst="rect">
            <a:avLst/>
          </a:prstGeom>
          <a:noFill/>
          <a:ln w="9525">
            <a:noFill/>
          </a:ln>
        </p:spPr>
      </p:pic>
      <p:sp>
        <p:nvSpPr>
          <p:cNvPr id="16" name="文本框 15"/>
          <p:cNvSpPr txBox="1"/>
          <p:nvPr/>
        </p:nvSpPr>
        <p:spPr>
          <a:xfrm>
            <a:off x="1324217" y="3143784"/>
            <a:ext cx="8243887" cy="1615827"/>
          </a:xfrm>
          <a:prstGeom prst="rect">
            <a:avLst/>
          </a:prstGeom>
          <a:noFill/>
          <a:ln w="9525">
            <a:noFill/>
          </a:ln>
        </p:spPr>
        <p:txBody>
          <a:bodyPr>
            <a:spAutoFit/>
          </a:bodyPr>
          <a:lstStyle/>
          <a:p>
            <a:pPr>
              <a:spcBef>
                <a:spcPct val="50000"/>
              </a:spcBef>
            </a:pPr>
            <a:r>
              <a:rPr lang="zh-CN" altLang="en-US" b="1" dirty="0">
                <a:latin typeface="微软雅黑" panose="020B0503020204020204" pitchFamily="34" charset="-122"/>
                <a:ea typeface="微软雅黑" panose="020B0503020204020204" pitchFamily="34" charset="-122"/>
              </a:rPr>
              <a:t>机动车和非机动车信号灯表示：</a:t>
            </a:r>
            <a:endParaRPr lang="zh-CN" altLang="en-US" b="1" dirty="0">
              <a:latin typeface="微软雅黑" panose="020B0503020204020204" pitchFamily="34" charset="-122"/>
              <a:ea typeface="微软雅黑" panose="020B0503020204020204" pitchFamily="34" charset="-122"/>
            </a:endParaRPr>
          </a:p>
          <a:p>
            <a:pPr>
              <a:spcBef>
                <a:spcPct val="50000"/>
              </a:spcBef>
            </a:pPr>
            <a:r>
              <a:rPr lang="zh-CN" altLang="en-US" dirty="0">
                <a:latin typeface="微软雅黑" panose="020B0503020204020204" pitchFamily="34" charset="-122"/>
                <a:ea typeface="微软雅黑" panose="020B0503020204020204" pitchFamily="34" charset="-122"/>
              </a:rPr>
              <a:t>绿灯亮时，准许车辆通行。但转弯的车辆不得妨碍放行的直行车辆和行人通行。</a:t>
            </a:r>
            <a:endParaRPr lang="zh-CN" altLang="en-US" dirty="0">
              <a:latin typeface="微软雅黑" panose="020B0503020204020204" pitchFamily="34" charset="-122"/>
              <a:ea typeface="微软雅黑" panose="020B0503020204020204" pitchFamily="34" charset="-122"/>
            </a:endParaRPr>
          </a:p>
          <a:p>
            <a:pPr>
              <a:spcBef>
                <a:spcPct val="50000"/>
              </a:spcBef>
            </a:pPr>
            <a:r>
              <a:rPr lang="zh-CN" altLang="en-US" dirty="0">
                <a:latin typeface="微软雅黑" panose="020B0503020204020204" pitchFamily="34" charset="-122"/>
                <a:ea typeface="微软雅黑" panose="020B0503020204020204" pitchFamily="34" charset="-122"/>
              </a:rPr>
              <a:t>黄灯亮时，已通过停止线的车辆可以通行。</a:t>
            </a:r>
            <a:endParaRPr lang="zh-CN" altLang="en-US" dirty="0">
              <a:latin typeface="微软雅黑" panose="020B0503020204020204" pitchFamily="34" charset="-122"/>
              <a:ea typeface="微软雅黑" panose="020B0503020204020204" pitchFamily="34" charset="-122"/>
            </a:endParaRPr>
          </a:p>
          <a:p>
            <a:pPr>
              <a:spcBef>
                <a:spcPct val="50000"/>
              </a:spcBef>
            </a:pPr>
            <a:r>
              <a:rPr lang="zh-CN" altLang="en-US" dirty="0">
                <a:latin typeface="微软雅黑" panose="020B0503020204020204" pitchFamily="34" charset="-122"/>
                <a:ea typeface="微软雅黑" panose="020B0503020204020204" pitchFamily="34" charset="-122"/>
              </a:rPr>
              <a:t>红灯亮时，禁止车辆通行。</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324217" y="4852916"/>
            <a:ext cx="7993062" cy="1477328"/>
          </a:xfrm>
          <a:prstGeom prst="rect">
            <a:avLst/>
          </a:prstGeom>
          <a:noFill/>
          <a:ln w="9525">
            <a:noFill/>
          </a:ln>
        </p:spPr>
        <p:txBody>
          <a:bodyPr>
            <a:spAutoFit/>
          </a:bodyPr>
          <a:lstStyle/>
          <a:p>
            <a:pPr>
              <a:spcBef>
                <a:spcPct val="50000"/>
              </a:spcBef>
            </a:pPr>
            <a:r>
              <a:rPr lang="zh-CN" altLang="en-US" b="1" dirty="0">
                <a:latin typeface="微软雅黑" panose="020B0503020204020204" pitchFamily="34" charset="-122"/>
                <a:ea typeface="微软雅黑" panose="020B0503020204020204" pitchFamily="34" charset="-122"/>
              </a:rPr>
              <a:t>人行横道信号灯表示：</a:t>
            </a:r>
            <a:endParaRPr lang="zh-CN" altLang="en-US" b="1" dirty="0">
              <a:latin typeface="微软雅黑" panose="020B0503020204020204" pitchFamily="34" charset="-122"/>
              <a:ea typeface="微软雅黑" panose="020B0503020204020204" pitchFamily="34" charset="-122"/>
            </a:endParaRPr>
          </a:p>
          <a:p>
            <a:pPr>
              <a:spcBef>
                <a:spcPct val="50000"/>
              </a:spcBef>
            </a:pPr>
            <a:r>
              <a:rPr lang="zh-CN" altLang="en-US" dirty="0">
                <a:latin typeface="微软雅黑" panose="020B0503020204020204" pitchFamily="34" charset="-122"/>
                <a:ea typeface="微软雅黑" panose="020B0503020204020204" pitchFamily="34" charset="-122"/>
              </a:rPr>
              <a:t>绿灯亮时，准许行人通过人行横道；</a:t>
            </a:r>
            <a:endParaRPr lang="zh-CN" altLang="en-US" dirty="0">
              <a:latin typeface="微软雅黑" panose="020B0503020204020204" pitchFamily="34" charset="-122"/>
              <a:ea typeface="微软雅黑" panose="020B0503020204020204" pitchFamily="34" charset="-122"/>
            </a:endParaRPr>
          </a:p>
          <a:p>
            <a:pPr>
              <a:spcBef>
                <a:spcPct val="50000"/>
              </a:spcBef>
            </a:pPr>
            <a:r>
              <a:rPr lang="zh-CN" altLang="en-US" dirty="0">
                <a:latin typeface="微软雅黑" panose="020B0503020204020204" pitchFamily="34" charset="-122"/>
                <a:ea typeface="微软雅黑" panose="020B0503020204020204" pitchFamily="34" charset="-122"/>
              </a:rPr>
              <a:t>红灯亮时，禁止行人进入人行横道；但是已经进入人行横道的可以继续通过或在道路中心线处停留等候。</a:t>
            </a:r>
            <a:endParaRPr lang="zh-CN" altLang="en-US" dirty="0">
              <a:latin typeface="微软雅黑" panose="020B0503020204020204" pitchFamily="34" charset="-122"/>
              <a:ea typeface="微软雅黑" panose="020B0503020204020204" pitchFamily="34" charset="-122"/>
            </a:endParaRPr>
          </a:p>
        </p:txBody>
      </p:sp>
      <p:sp>
        <p:nvSpPr>
          <p:cNvPr id="4"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17651" y="2348539"/>
            <a:ext cx="3354387" cy="5321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6" grpId="0"/>
      <p:bldP spid="17" grpId="0"/>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1dccfbdd2238035cc2010f8cb36d262d"/>
          <p:cNvPicPr>
            <a:picLocks noChangeAspect="1"/>
          </p:cNvPicPr>
          <p:nvPr/>
        </p:nvPicPr>
        <p:blipFill>
          <a:blip r:embed="rId1"/>
          <a:stretch>
            <a:fillRect/>
          </a:stretch>
        </p:blipFill>
        <p:spPr>
          <a:xfrm>
            <a:off x="3932555" y="1146810"/>
            <a:ext cx="5538470" cy="4636135"/>
          </a:xfrm>
          <a:prstGeom prst="rect">
            <a:avLst/>
          </a:prstGeom>
        </p:spPr>
      </p:pic>
      <p:pic>
        <p:nvPicPr>
          <p:cNvPr id="3" name="图片 2" descr="图片3_副本1"/>
          <p:cNvPicPr>
            <a:picLocks noChangeAspect="1"/>
          </p:cNvPicPr>
          <p:nvPr/>
        </p:nvPicPr>
        <p:blipFill>
          <a:blip r:embed="rId2"/>
          <a:stretch>
            <a:fillRect/>
          </a:stretch>
        </p:blipFill>
        <p:spPr>
          <a:xfrm>
            <a:off x="1813154" y="2756829"/>
            <a:ext cx="1873250" cy="500062"/>
          </a:xfrm>
          <a:prstGeom prst="rect">
            <a:avLst/>
          </a:prstGeom>
          <a:noFill/>
          <a:ln w="9525">
            <a:noFill/>
          </a:ln>
        </p:spPr>
      </p:pic>
      <p:pic>
        <p:nvPicPr>
          <p:cNvPr id="4" name="图片 3" descr="图片3_副本"/>
          <p:cNvPicPr>
            <a:picLocks noChangeAspect="1"/>
          </p:cNvPicPr>
          <p:nvPr/>
        </p:nvPicPr>
        <p:blipFill>
          <a:blip r:embed="rId3"/>
          <a:stretch>
            <a:fillRect/>
          </a:stretch>
        </p:blipFill>
        <p:spPr>
          <a:xfrm>
            <a:off x="1813154" y="2185329"/>
            <a:ext cx="1873250" cy="487362"/>
          </a:xfrm>
          <a:prstGeom prst="rect">
            <a:avLst/>
          </a:prstGeom>
          <a:noFill/>
          <a:ln w="9525">
            <a:noFill/>
          </a:ln>
        </p:spPr>
      </p:pic>
      <p:pic>
        <p:nvPicPr>
          <p:cNvPr id="5" name="图片 4" descr="图片3_副本3"/>
          <p:cNvPicPr>
            <a:picLocks noChangeAspect="1"/>
          </p:cNvPicPr>
          <p:nvPr/>
        </p:nvPicPr>
        <p:blipFill>
          <a:blip r:embed="rId4"/>
          <a:stretch>
            <a:fillRect/>
          </a:stretch>
        </p:blipFill>
        <p:spPr>
          <a:xfrm>
            <a:off x="8475421" y="4807164"/>
            <a:ext cx="1217613" cy="1106487"/>
          </a:xfrm>
          <a:prstGeom prst="rect">
            <a:avLst/>
          </a:prstGeom>
          <a:noFill/>
          <a:ln w="9525">
            <a:noFill/>
          </a:ln>
        </p:spPr>
      </p:pic>
      <p:pic>
        <p:nvPicPr>
          <p:cNvPr id="6" name="图片 5" descr="图片3_副本4"/>
          <p:cNvPicPr>
            <a:picLocks noChangeAspect="1"/>
          </p:cNvPicPr>
          <p:nvPr/>
        </p:nvPicPr>
        <p:blipFill>
          <a:blip r:embed="rId5"/>
          <a:stretch>
            <a:fillRect/>
          </a:stretch>
        </p:blipFill>
        <p:spPr>
          <a:xfrm>
            <a:off x="7985379" y="2092619"/>
            <a:ext cx="2016125" cy="555625"/>
          </a:xfrm>
          <a:prstGeom prst="rect">
            <a:avLst/>
          </a:prstGeom>
          <a:noFill/>
          <a:ln w="9525">
            <a:noFill/>
          </a:ln>
        </p:spPr>
      </p:pic>
      <p:pic>
        <p:nvPicPr>
          <p:cNvPr id="7" name="图片 6" descr="图片3_副本5"/>
          <p:cNvPicPr>
            <a:picLocks noChangeAspect="1"/>
          </p:cNvPicPr>
          <p:nvPr/>
        </p:nvPicPr>
        <p:blipFill>
          <a:blip r:embed="rId6"/>
          <a:stretch>
            <a:fillRect/>
          </a:stretch>
        </p:blipFill>
        <p:spPr>
          <a:xfrm>
            <a:off x="7985379" y="2648244"/>
            <a:ext cx="2016125" cy="484187"/>
          </a:xfrm>
          <a:prstGeom prst="rect">
            <a:avLst/>
          </a:prstGeom>
          <a:noFill/>
          <a:ln w="9525">
            <a:noFill/>
          </a:ln>
        </p:spPr>
      </p:pic>
      <p:pic>
        <p:nvPicPr>
          <p:cNvPr id="8" name="图片 7" descr="图片3_副本6"/>
          <p:cNvPicPr>
            <a:picLocks noChangeAspect="1"/>
          </p:cNvPicPr>
          <p:nvPr/>
        </p:nvPicPr>
        <p:blipFill>
          <a:blip r:embed="rId7"/>
          <a:stretch>
            <a:fillRect/>
          </a:stretch>
        </p:blipFill>
        <p:spPr>
          <a:xfrm>
            <a:off x="7985379" y="3080044"/>
            <a:ext cx="2016125" cy="544512"/>
          </a:xfrm>
          <a:prstGeom prst="rect">
            <a:avLst/>
          </a:prstGeom>
          <a:noFill/>
          <a:ln w="9525">
            <a:noFill/>
          </a:ln>
        </p:spPr>
      </p:pic>
      <p:pic>
        <p:nvPicPr>
          <p:cNvPr id="9" name="图片 8" descr="图片3_副本7"/>
          <p:cNvPicPr>
            <a:picLocks noChangeAspect="1"/>
          </p:cNvPicPr>
          <p:nvPr/>
        </p:nvPicPr>
        <p:blipFill>
          <a:blip r:embed="rId8"/>
          <a:stretch>
            <a:fillRect/>
          </a:stretch>
        </p:blipFill>
        <p:spPr>
          <a:xfrm>
            <a:off x="1994129" y="4521818"/>
            <a:ext cx="1323975" cy="1276350"/>
          </a:xfrm>
          <a:prstGeom prst="rect">
            <a:avLst/>
          </a:prstGeom>
          <a:noFill/>
          <a:ln w="9525">
            <a:noFill/>
          </a:ln>
        </p:spPr>
      </p:pic>
      <p:sp>
        <p:nvSpPr>
          <p:cNvPr id="11" name="矩形: 圆角 10"/>
          <p:cNvSpPr/>
          <p:nvPr/>
        </p:nvSpPr>
        <p:spPr>
          <a:xfrm>
            <a:off x="1416914" y="1613367"/>
            <a:ext cx="266381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车道信号灯</a:t>
            </a:r>
            <a:endParaRPr lang="zh-CN" altLang="en-US" sz="2400" b="1" dirty="0">
              <a:latin typeface="微软雅黑" panose="020B0503020204020204" pitchFamily="34" charset="-122"/>
              <a:ea typeface="微软雅黑" panose="020B0503020204020204" pitchFamily="34" charset="-122"/>
            </a:endParaRPr>
          </a:p>
        </p:txBody>
      </p:sp>
      <p:sp>
        <p:nvSpPr>
          <p:cNvPr id="12" name="矩形: 圆角 11"/>
          <p:cNvSpPr/>
          <p:nvPr/>
        </p:nvSpPr>
        <p:spPr>
          <a:xfrm>
            <a:off x="1418184" y="3638486"/>
            <a:ext cx="266381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闪光警告灯信号</a:t>
            </a:r>
            <a:endParaRPr lang="zh-CN" altLang="en-US" sz="2400" b="1" dirty="0">
              <a:latin typeface="微软雅黑" panose="020B0503020204020204" pitchFamily="34" charset="-122"/>
              <a:ea typeface="微软雅黑" panose="020B0503020204020204" pitchFamily="34" charset="-122"/>
            </a:endParaRPr>
          </a:p>
        </p:txBody>
      </p:sp>
      <p:sp>
        <p:nvSpPr>
          <p:cNvPr id="13" name="矩形: 圆角 12"/>
          <p:cNvSpPr/>
          <p:nvPr/>
        </p:nvSpPr>
        <p:spPr>
          <a:xfrm>
            <a:off x="7751859" y="3726055"/>
            <a:ext cx="2663817" cy="938652"/>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道路与铁路平面交叉道路信号灯</a:t>
            </a:r>
            <a:endParaRPr lang="zh-CN" altLang="en-US" sz="2400" b="1" dirty="0">
              <a:latin typeface="微软雅黑" panose="020B0503020204020204" pitchFamily="34" charset="-122"/>
              <a:ea typeface="微软雅黑" panose="020B0503020204020204" pitchFamily="34" charset="-122"/>
            </a:endParaRPr>
          </a:p>
        </p:txBody>
      </p:sp>
      <p:sp>
        <p:nvSpPr>
          <p:cNvPr id="14" name="矩形: 圆角 13"/>
          <p:cNvSpPr/>
          <p:nvPr/>
        </p:nvSpPr>
        <p:spPr>
          <a:xfrm>
            <a:off x="7590173" y="1613588"/>
            <a:ext cx="266381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方向指示灯信号</a:t>
            </a:r>
            <a:endParaRPr lang="zh-CN" altLang="en-US" sz="2400" b="1"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992355" y="3072737"/>
            <a:ext cx="1759352" cy="639502"/>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交通标志</a:t>
            </a:r>
            <a:endParaRPr lang="zh-CN" altLang="en-US" sz="2800" b="1" dirty="0">
              <a:latin typeface="微软雅黑" panose="020B0503020204020204" pitchFamily="34" charset="-122"/>
              <a:ea typeface="微软雅黑" panose="020B0503020204020204" pitchFamily="34" charset="-122"/>
            </a:endParaRPr>
          </a:p>
        </p:txBody>
      </p:sp>
      <p:sp>
        <p:nvSpPr>
          <p:cNvPr id="4" name="Text Box 7"/>
          <p:cNvSpPr txBox="1"/>
          <p:nvPr/>
        </p:nvSpPr>
        <p:spPr>
          <a:xfrm>
            <a:off x="2976531" y="1982626"/>
            <a:ext cx="2233612" cy="371513"/>
          </a:xfrm>
          <a:prstGeom prst="rect">
            <a:avLst/>
          </a:prstGeom>
          <a:noFill/>
          <a:ln w="38100">
            <a:noFill/>
          </a:ln>
        </p:spPr>
        <p:txBody>
          <a:bodyPr lIns="0" tIns="46800" rIns="0" bIns="46800">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指 示 标 志</a:t>
            </a:r>
            <a:endParaRPr lang="zh-CN" altLang="en-US" baseline="0" dirty="0">
              <a:latin typeface="微软雅黑" panose="020B0503020204020204" pitchFamily="34" charset="-122"/>
              <a:ea typeface="微软雅黑" panose="020B0503020204020204" pitchFamily="34" charset="-122"/>
            </a:endParaRPr>
          </a:p>
        </p:txBody>
      </p:sp>
      <p:sp>
        <p:nvSpPr>
          <p:cNvPr id="5" name="Text Box 9"/>
          <p:cNvSpPr txBox="1"/>
          <p:nvPr/>
        </p:nvSpPr>
        <p:spPr>
          <a:xfrm>
            <a:off x="2976531" y="2430562"/>
            <a:ext cx="1873250" cy="371513"/>
          </a:xfrm>
          <a:prstGeom prst="rect">
            <a:avLst/>
          </a:prstGeom>
          <a:noFill/>
          <a:ln w="38100">
            <a:noFill/>
          </a:ln>
        </p:spPr>
        <p:txBody>
          <a:bodyPr lIns="0" tIns="46800" rIns="0" bIns="46800">
            <a:spAutoFit/>
          </a:bodyPr>
          <a:lstStyle/>
          <a:p>
            <a:pPr eaLnBrk="0" hangingPunct="0">
              <a:spcBef>
                <a:spcPct val="0"/>
              </a:spcBef>
            </a:pPr>
            <a:r>
              <a:rPr lang="zh-CN" altLang="en-US" dirty="0">
                <a:latin typeface="微软雅黑" panose="020B0503020204020204" pitchFamily="34" charset="-122"/>
                <a:ea typeface="微软雅黑" panose="020B0503020204020204" pitchFamily="34" charset="-122"/>
              </a:rPr>
              <a:t>警 告 标 志</a:t>
            </a:r>
            <a:endParaRPr lang="zh-CN" altLang="en-US" dirty="0">
              <a:latin typeface="微软雅黑" panose="020B0503020204020204" pitchFamily="34" charset="-122"/>
              <a:ea typeface="微软雅黑" panose="020B0503020204020204" pitchFamily="34" charset="-122"/>
            </a:endParaRPr>
          </a:p>
        </p:txBody>
      </p:sp>
      <p:sp>
        <p:nvSpPr>
          <p:cNvPr id="6" name="Text Box 10"/>
          <p:cNvSpPr txBox="1"/>
          <p:nvPr/>
        </p:nvSpPr>
        <p:spPr>
          <a:xfrm>
            <a:off x="2976531" y="2878498"/>
            <a:ext cx="1801812" cy="371513"/>
          </a:xfrm>
          <a:prstGeom prst="rect">
            <a:avLst/>
          </a:prstGeom>
          <a:noFill/>
          <a:ln w="38100">
            <a:noFill/>
          </a:ln>
        </p:spPr>
        <p:txBody>
          <a:bodyPr lIns="0" tIns="46800" rIns="0" bIns="46800">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禁 令 标 志</a:t>
            </a:r>
            <a:endParaRPr lang="zh-CN" altLang="en-US" baseline="0" dirty="0">
              <a:latin typeface="微软雅黑" panose="020B0503020204020204" pitchFamily="34" charset="-122"/>
              <a:ea typeface="微软雅黑" panose="020B0503020204020204" pitchFamily="34" charset="-122"/>
            </a:endParaRPr>
          </a:p>
        </p:txBody>
      </p:sp>
      <p:sp>
        <p:nvSpPr>
          <p:cNvPr id="7" name="Text Box 11"/>
          <p:cNvSpPr txBox="1"/>
          <p:nvPr/>
        </p:nvSpPr>
        <p:spPr>
          <a:xfrm>
            <a:off x="2976531" y="3326434"/>
            <a:ext cx="1801812" cy="371513"/>
          </a:xfrm>
          <a:prstGeom prst="rect">
            <a:avLst/>
          </a:prstGeom>
          <a:noFill/>
          <a:ln w="38100">
            <a:noFill/>
          </a:ln>
        </p:spPr>
        <p:txBody>
          <a:bodyPr lIns="0" tIns="46800" rIns="0" bIns="46800">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指 路 标 志</a:t>
            </a:r>
            <a:endParaRPr lang="zh-CN" altLang="en-US" baseline="0" dirty="0">
              <a:latin typeface="微软雅黑" panose="020B0503020204020204" pitchFamily="34" charset="-122"/>
              <a:ea typeface="微软雅黑" panose="020B0503020204020204" pitchFamily="34" charset="-122"/>
            </a:endParaRPr>
          </a:p>
        </p:txBody>
      </p:sp>
      <p:sp>
        <p:nvSpPr>
          <p:cNvPr id="8" name="Text Box 12"/>
          <p:cNvSpPr txBox="1"/>
          <p:nvPr/>
        </p:nvSpPr>
        <p:spPr>
          <a:xfrm>
            <a:off x="2976531" y="3774370"/>
            <a:ext cx="2303463" cy="371513"/>
          </a:xfrm>
          <a:prstGeom prst="rect">
            <a:avLst/>
          </a:prstGeom>
          <a:noFill/>
          <a:ln w="38100">
            <a:noFill/>
          </a:ln>
        </p:spPr>
        <p:txBody>
          <a:bodyPr lIns="0" tIns="46800" rIns="0" bIns="46800">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旅 游 区 标 志</a:t>
            </a:r>
            <a:endParaRPr lang="zh-CN" altLang="en-US" baseline="0" dirty="0">
              <a:latin typeface="微软雅黑" panose="020B0503020204020204" pitchFamily="34" charset="-122"/>
              <a:ea typeface="微软雅黑" panose="020B0503020204020204" pitchFamily="34" charset="-122"/>
            </a:endParaRPr>
          </a:p>
        </p:txBody>
      </p:sp>
      <p:sp>
        <p:nvSpPr>
          <p:cNvPr id="9" name="Text Box 13"/>
          <p:cNvSpPr txBox="1"/>
          <p:nvPr/>
        </p:nvSpPr>
        <p:spPr>
          <a:xfrm>
            <a:off x="2976531" y="4222306"/>
            <a:ext cx="3695700" cy="371513"/>
          </a:xfrm>
          <a:prstGeom prst="rect">
            <a:avLst/>
          </a:prstGeom>
          <a:noFill/>
          <a:ln w="38100">
            <a:noFill/>
          </a:ln>
        </p:spPr>
        <p:txBody>
          <a:bodyPr lIns="0" tIns="46800" rIns="0" bIns="46800">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道 路 施 工 安 全 标 志</a:t>
            </a:r>
            <a:endParaRPr lang="zh-CN" altLang="en-US" baseline="0" dirty="0">
              <a:latin typeface="微软雅黑" panose="020B0503020204020204" pitchFamily="34" charset="-122"/>
              <a:ea typeface="微软雅黑" panose="020B0503020204020204" pitchFamily="34" charset="-122"/>
            </a:endParaRPr>
          </a:p>
        </p:txBody>
      </p:sp>
      <p:sp>
        <p:nvSpPr>
          <p:cNvPr id="10" name="Text Box 14"/>
          <p:cNvSpPr txBox="1"/>
          <p:nvPr/>
        </p:nvSpPr>
        <p:spPr>
          <a:xfrm>
            <a:off x="2976531" y="4670243"/>
            <a:ext cx="2087563" cy="371513"/>
          </a:xfrm>
          <a:prstGeom prst="rect">
            <a:avLst/>
          </a:prstGeom>
          <a:noFill/>
          <a:ln w="38100">
            <a:noFill/>
          </a:ln>
        </p:spPr>
        <p:txBody>
          <a:bodyPr lIns="0" tIns="46800" rIns="0" bIns="46800">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辅 助 标 志</a:t>
            </a:r>
            <a:endParaRPr lang="zh-CN" altLang="en-US" baseline="0"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pic>
        <p:nvPicPr>
          <p:cNvPr id="12" name="图片 11" descr="9004fc759d8d187e1d34d7f6398ab05d"/>
          <p:cNvPicPr>
            <a:picLocks noChangeAspect="1"/>
          </p:cNvPicPr>
          <p:nvPr/>
        </p:nvPicPr>
        <p:blipFill>
          <a:blip r:embed="rId1"/>
          <a:stretch>
            <a:fillRect/>
          </a:stretch>
        </p:blipFill>
        <p:spPr>
          <a:xfrm>
            <a:off x="4600575" y="1280795"/>
            <a:ext cx="7809865" cy="4462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47"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6" grpId="0"/>
      <p:bldP spid="7" grpId="0"/>
      <p:bldP spid="8" grpId="0"/>
      <p:bldP spid="9" grpId="0"/>
      <p:bldP spid="10" grpId="0"/>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16661" y="1208330"/>
            <a:ext cx="2158678" cy="523220"/>
          </a:xfrm>
          <a:prstGeom prst="rect">
            <a:avLst/>
          </a:prstGeom>
          <a:solidFill>
            <a:srgbClr val="E62230"/>
          </a:solidFill>
        </p:spPr>
        <p:txBody>
          <a:bodyPr wrap="square">
            <a:spAutoFit/>
          </a:bodyPr>
          <a:lstStyle/>
          <a:p>
            <a:pPr algn="ctr" eaLnBrk="0" hangingPunct="0">
              <a:spcBef>
                <a:spcPct val="0"/>
              </a:spcBef>
            </a:pPr>
            <a:r>
              <a:rPr lang="zh-CN" altLang="en-US" sz="2800" b="1" dirty="0">
                <a:solidFill>
                  <a:schemeClr val="bg1"/>
                </a:solidFill>
                <a:latin typeface="微软雅黑" panose="020B0503020204020204" pitchFamily="34" charset="-122"/>
                <a:ea typeface="微软雅黑" panose="020B0503020204020204" pitchFamily="34" charset="-122"/>
              </a:rPr>
              <a:t>指示标志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044861" y="1589679"/>
            <a:ext cx="8102278" cy="874407"/>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指示标志是指示车辆、行人行进的标志，其颜色为蓝底、白图案形状分为圆形、长方形和正方形。</a:t>
            </a:r>
            <a:endParaRPr lang="zh-CN" altLang="en-US" dirty="0">
              <a:latin typeface="微软雅黑" panose="020B0503020204020204" pitchFamily="34" charset="-122"/>
              <a:ea typeface="微软雅黑" panose="020B0503020204020204" pitchFamily="34" charset="-122"/>
            </a:endParaRPr>
          </a:p>
        </p:txBody>
      </p:sp>
      <p:pic>
        <p:nvPicPr>
          <p:cNvPr id="5" name="图片 4" descr="图片4_副本1"/>
          <p:cNvPicPr>
            <a:picLocks noChangeAspect="1"/>
          </p:cNvPicPr>
          <p:nvPr/>
        </p:nvPicPr>
        <p:blipFill>
          <a:blip r:embed="rId1"/>
          <a:stretch>
            <a:fillRect/>
          </a:stretch>
        </p:blipFill>
        <p:spPr>
          <a:xfrm>
            <a:off x="1603870" y="2713527"/>
            <a:ext cx="1509184" cy="1392774"/>
          </a:xfrm>
          <a:prstGeom prst="rect">
            <a:avLst/>
          </a:prstGeom>
          <a:noFill/>
          <a:ln w="9525">
            <a:noFill/>
          </a:ln>
        </p:spPr>
      </p:pic>
      <p:pic>
        <p:nvPicPr>
          <p:cNvPr id="6" name="图片 5" descr="图片4_副本2"/>
          <p:cNvPicPr>
            <a:picLocks noChangeAspect="1"/>
          </p:cNvPicPr>
          <p:nvPr/>
        </p:nvPicPr>
        <p:blipFill>
          <a:blip r:embed="rId2"/>
          <a:stretch>
            <a:fillRect/>
          </a:stretch>
        </p:blipFill>
        <p:spPr>
          <a:xfrm>
            <a:off x="4742708" y="2698601"/>
            <a:ext cx="1497304" cy="1368425"/>
          </a:xfrm>
          <a:prstGeom prst="rect">
            <a:avLst/>
          </a:prstGeom>
          <a:noFill/>
          <a:ln w="9525">
            <a:noFill/>
          </a:ln>
        </p:spPr>
      </p:pic>
      <p:pic>
        <p:nvPicPr>
          <p:cNvPr id="7" name="图片 6" descr="图片4_副本3"/>
          <p:cNvPicPr>
            <a:picLocks noChangeAspect="1"/>
          </p:cNvPicPr>
          <p:nvPr/>
        </p:nvPicPr>
        <p:blipFill>
          <a:blip r:embed="rId3"/>
          <a:stretch>
            <a:fillRect/>
          </a:stretch>
        </p:blipFill>
        <p:spPr>
          <a:xfrm>
            <a:off x="7872538" y="2713527"/>
            <a:ext cx="1432893" cy="1341186"/>
          </a:xfrm>
          <a:prstGeom prst="rect">
            <a:avLst/>
          </a:prstGeom>
          <a:noFill/>
          <a:ln w="9525">
            <a:noFill/>
          </a:ln>
        </p:spPr>
      </p:pic>
      <p:pic>
        <p:nvPicPr>
          <p:cNvPr id="8" name="图片 7" descr="图片4_副本4"/>
          <p:cNvPicPr>
            <a:picLocks noChangeAspect="1"/>
          </p:cNvPicPr>
          <p:nvPr/>
        </p:nvPicPr>
        <p:blipFill>
          <a:blip r:embed="rId4"/>
          <a:stretch>
            <a:fillRect/>
          </a:stretch>
        </p:blipFill>
        <p:spPr>
          <a:xfrm>
            <a:off x="1996894" y="4468356"/>
            <a:ext cx="1944688" cy="1276350"/>
          </a:xfrm>
          <a:prstGeom prst="rect">
            <a:avLst/>
          </a:prstGeom>
          <a:noFill/>
          <a:ln w="9525">
            <a:noFill/>
          </a:ln>
        </p:spPr>
      </p:pic>
      <p:pic>
        <p:nvPicPr>
          <p:cNvPr id="9" name="图片 8" descr="图片4_副本5"/>
          <p:cNvPicPr>
            <a:picLocks noChangeAspect="1"/>
          </p:cNvPicPr>
          <p:nvPr/>
        </p:nvPicPr>
        <p:blipFill>
          <a:blip r:embed="rId5"/>
          <a:stretch>
            <a:fillRect/>
          </a:stretch>
        </p:blipFill>
        <p:spPr>
          <a:xfrm>
            <a:off x="6094658" y="4469943"/>
            <a:ext cx="2016125" cy="1274763"/>
          </a:xfrm>
          <a:prstGeom prst="rect">
            <a:avLst/>
          </a:prstGeom>
          <a:noFill/>
          <a:ln w="9525">
            <a:noFill/>
          </a:ln>
        </p:spPr>
      </p:pic>
      <p:sp>
        <p:nvSpPr>
          <p:cNvPr id="15" name="文本框 14"/>
          <p:cNvSpPr txBox="1"/>
          <p:nvPr/>
        </p:nvSpPr>
        <p:spPr>
          <a:xfrm>
            <a:off x="2886569" y="3234760"/>
            <a:ext cx="1800225"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人行横道</a:t>
            </a:r>
            <a:endParaRPr lang="zh-CN" altLang="en-US" sz="20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6270760" y="3089267"/>
            <a:ext cx="1290947" cy="707886"/>
          </a:xfrm>
          <a:prstGeom prst="rect">
            <a:avLst/>
          </a:prstGeom>
          <a:noFill/>
          <a:ln w="9525">
            <a:noFill/>
          </a:ln>
        </p:spPr>
        <p:txBody>
          <a:bodyPr wrap="square">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靠右侧道路行驶</a:t>
            </a:r>
            <a:endParaRPr lang="zh-CN" altLang="en-US" sz="20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9130018" y="3184375"/>
            <a:ext cx="1728788"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步行</a:t>
            </a:r>
            <a:endParaRPr lang="zh-CN" altLang="en-US" sz="2000" b="1">
              <a:latin typeface="微软雅黑" panose="020B0503020204020204" pitchFamily="34" charset="-122"/>
              <a:ea typeface="微软雅黑" panose="020B0503020204020204" pitchFamily="34" charset="-122"/>
            </a:endParaRPr>
          </a:p>
        </p:txBody>
      </p:sp>
      <p:sp>
        <p:nvSpPr>
          <p:cNvPr id="18" name="文本框 17"/>
          <p:cNvSpPr txBox="1"/>
          <p:nvPr/>
        </p:nvSpPr>
        <p:spPr>
          <a:xfrm>
            <a:off x="3835599" y="4908093"/>
            <a:ext cx="1800225"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非机动车道</a:t>
            </a:r>
            <a:endParaRPr lang="zh-CN" altLang="en-US" sz="2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889446" y="4908093"/>
            <a:ext cx="1944688"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机动车道</a:t>
            </a:r>
            <a:endParaRPr lang="zh-CN" altLang="en-US" sz="2000" b="1"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15" grpId="0"/>
      <p:bldP spid="16" grpId="0"/>
      <p:bldP spid="17" grpId="0"/>
      <p:bldP spid="18" grpId="0"/>
      <p:bldP spid="19" grpId="0"/>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48716" y="1084379"/>
            <a:ext cx="2158678" cy="523220"/>
          </a:xfrm>
          <a:prstGeom prst="rect">
            <a:avLst/>
          </a:prstGeom>
          <a:solidFill>
            <a:srgbClr val="E62230"/>
          </a:solidFill>
        </p:spPr>
        <p:txBody>
          <a:bodyPr wrap="square">
            <a:spAutoFit/>
          </a:bodyPr>
          <a:lstStyle/>
          <a:p>
            <a:pPr algn="ctr" eaLnBrk="0" hangingPunct="0">
              <a:spcBef>
                <a:spcPct val="0"/>
              </a:spcBef>
            </a:pPr>
            <a:r>
              <a:rPr lang="zh-CN" altLang="en-US" sz="2800" b="1" dirty="0">
                <a:solidFill>
                  <a:schemeClr val="bg1"/>
                </a:solidFill>
                <a:latin typeface="微软雅黑" panose="020B0503020204020204" pitchFamily="34" charset="-122"/>
                <a:ea typeface="微软雅黑" panose="020B0503020204020204" pitchFamily="34" charset="-122"/>
              </a:rPr>
              <a:t>警告标志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4" name="图片 3" descr="图片5_副本1"/>
          <p:cNvPicPr>
            <a:picLocks noChangeAspect="1"/>
          </p:cNvPicPr>
          <p:nvPr/>
        </p:nvPicPr>
        <p:blipFill>
          <a:blip r:embed="rId1"/>
          <a:stretch>
            <a:fillRect/>
          </a:stretch>
        </p:blipFill>
        <p:spPr>
          <a:xfrm>
            <a:off x="1909763" y="2389071"/>
            <a:ext cx="1624012" cy="1412875"/>
          </a:xfrm>
          <a:prstGeom prst="rect">
            <a:avLst/>
          </a:prstGeom>
          <a:noFill/>
          <a:ln w="9525">
            <a:noFill/>
          </a:ln>
        </p:spPr>
      </p:pic>
      <p:pic>
        <p:nvPicPr>
          <p:cNvPr id="5" name="图片 4" descr="图片5_副本2"/>
          <p:cNvPicPr>
            <a:picLocks noChangeAspect="1"/>
          </p:cNvPicPr>
          <p:nvPr/>
        </p:nvPicPr>
        <p:blipFill>
          <a:blip r:embed="rId2"/>
          <a:stretch>
            <a:fillRect/>
          </a:stretch>
        </p:blipFill>
        <p:spPr>
          <a:xfrm>
            <a:off x="5292725" y="2316046"/>
            <a:ext cx="1606550" cy="1419225"/>
          </a:xfrm>
          <a:prstGeom prst="rect">
            <a:avLst/>
          </a:prstGeom>
          <a:noFill/>
          <a:ln w="9525">
            <a:noFill/>
          </a:ln>
        </p:spPr>
      </p:pic>
      <p:pic>
        <p:nvPicPr>
          <p:cNvPr id="6" name="图片 5" descr="图片5_副本3"/>
          <p:cNvPicPr>
            <a:picLocks noChangeAspect="1"/>
          </p:cNvPicPr>
          <p:nvPr/>
        </p:nvPicPr>
        <p:blipFill>
          <a:blip r:embed="rId3"/>
          <a:stretch>
            <a:fillRect/>
          </a:stretch>
        </p:blipFill>
        <p:spPr>
          <a:xfrm>
            <a:off x="8318500" y="2316046"/>
            <a:ext cx="1668463" cy="1449388"/>
          </a:xfrm>
          <a:prstGeom prst="rect">
            <a:avLst/>
          </a:prstGeom>
          <a:noFill/>
          <a:ln w="9525">
            <a:noFill/>
          </a:ln>
        </p:spPr>
      </p:pic>
      <p:pic>
        <p:nvPicPr>
          <p:cNvPr id="7" name="图片 6" descr="图片5_副本4"/>
          <p:cNvPicPr>
            <a:picLocks noChangeAspect="1"/>
          </p:cNvPicPr>
          <p:nvPr/>
        </p:nvPicPr>
        <p:blipFill>
          <a:blip r:embed="rId4"/>
          <a:stretch>
            <a:fillRect/>
          </a:stretch>
        </p:blipFill>
        <p:spPr>
          <a:xfrm>
            <a:off x="1909763" y="4189296"/>
            <a:ext cx="1754187" cy="1525588"/>
          </a:xfrm>
          <a:prstGeom prst="rect">
            <a:avLst/>
          </a:prstGeom>
          <a:noFill/>
          <a:ln w="9525">
            <a:noFill/>
          </a:ln>
        </p:spPr>
      </p:pic>
      <p:pic>
        <p:nvPicPr>
          <p:cNvPr id="8" name="图片 7" descr="图片5_副本5"/>
          <p:cNvPicPr>
            <a:picLocks noChangeAspect="1"/>
          </p:cNvPicPr>
          <p:nvPr/>
        </p:nvPicPr>
        <p:blipFill>
          <a:blip r:embed="rId5"/>
          <a:stretch>
            <a:fillRect/>
          </a:stretch>
        </p:blipFill>
        <p:spPr>
          <a:xfrm>
            <a:off x="8304530" y="4083251"/>
            <a:ext cx="1755775" cy="1511300"/>
          </a:xfrm>
          <a:prstGeom prst="rect">
            <a:avLst/>
          </a:prstGeom>
          <a:noFill/>
          <a:ln w="9525">
            <a:noFill/>
          </a:ln>
        </p:spPr>
      </p:pic>
      <p:pic>
        <p:nvPicPr>
          <p:cNvPr id="9" name="图片 8" descr="图片5_副本6"/>
          <p:cNvPicPr>
            <a:picLocks noChangeAspect="1"/>
          </p:cNvPicPr>
          <p:nvPr/>
        </p:nvPicPr>
        <p:blipFill>
          <a:blip r:embed="rId6"/>
          <a:stretch>
            <a:fillRect/>
          </a:stretch>
        </p:blipFill>
        <p:spPr>
          <a:xfrm>
            <a:off x="5418455" y="4346459"/>
            <a:ext cx="1533525" cy="1368425"/>
          </a:xfrm>
          <a:prstGeom prst="rect">
            <a:avLst/>
          </a:prstGeom>
          <a:noFill/>
          <a:ln w="9525">
            <a:noFill/>
          </a:ln>
        </p:spPr>
      </p:pic>
      <p:sp>
        <p:nvSpPr>
          <p:cNvPr id="10" name="文本框 9"/>
          <p:cNvSpPr txBox="1"/>
          <p:nvPr/>
        </p:nvSpPr>
        <p:spPr>
          <a:xfrm>
            <a:off x="1909763" y="3757496"/>
            <a:ext cx="1511300"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注意信号灯</a:t>
            </a:r>
            <a:endParaRPr lang="zh-CN" altLang="en-US" sz="2000" b="1">
              <a:latin typeface="微软雅黑" panose="020B0503020204020204" pitchFamily="34" charset="-122"/>
              <a:ea typeface="微软雅黑" panose="020B0503020204020204" pitchFamily="34" charset="-122"/>
            </a:endParaRPr>
          </a:p>
        </p:txBody>
      </p:sp>
      <p:sp>
        <p:nvSpPr>
          <p:cNvPr id="11" name="文本框 10"/>
          <p:cNvSpPr txBox="1"/>
          <p:nvPr/>
        </p:nvSpPr>
        <p:spPr>
          <a:xfrm>
            <a:off x="5292725" y="3684471"/>
            <a:ext cx="1584325"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注意行人</a:t>
            </a:r>
            <a:endParaRPr lang="zh-CN" altLang="en-US" sz="2000" b="1">
              <a:latin typeface="微软雅黑" panose="020B0503020204020204" pitchFamily="34" charset="-122"/>
              <a:ea typeface="微软雅黑" panose="020B0503020204020204" pitchFamily="34" charset="-122"/>
            </a:endParaRPr>
          </a:p>
        </p:txBody>
      </p:sp>
      <p:sp>
        <p:nvSpPr>
          <p:cNvPr id="12" name="文本框 11"/>
          <p:cNvSpPr txBox="1"/>
          <p:nvPr/>
        </p:nvSpPr>
        <p:spPr>
          <a:xfrm>
            <a:off x="8174038" y="3757496"/>
            <a:ext cx="2016125"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注意儿童</a:t>
            </a:r>
            <a:endParaRPr lang="zh-CN" altLang="en-US" sz="2000" b="1">
              <a:latin typeface="微软雅黑" panose="020B0503020204020204" pitchFamily="34" charset="-122"/>
              <a:ea typeface="微软雅黑" panose="020B0503020204020204" pitchFamily="34" charset="-122"/>
            </a:endParaRPr>
          </a:p>
        </p:txBody>
      </p:sp>
      <p:sp>
        <p:nvSpPr>
          <p:cNvPr id="13" name="文本框 12"/>
          <p:cNvSpPr txBox="1"/>
          <p:nvPr/>
        </p:nvSpPr>
        <p:spPr>
          <a:xfrm>
            <a:off x="1620838" y="5773621"/>
            <a:ext cx="2376487"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无人看守铁路道口</a:t>
            </a:r>
            <a:endParaRPr lang="zh-CN" altLang="en-US" sz="2000" b="1">
              <a:latin typeface="微软雅黑" panose="020B0503020204020204" pitchFamily="34" charset="-122"/>
              <a:ea typeface="微软雅黑" panose="020B0503020204020204" pitchFamily="34" charset="-122"/>
            </a:endParaRPr>
          </a:p>
        </p:txBody>
      </p:sp>
      <p:sp>
        <p:nvSpPr>
          <p:cNvPr id="14" name="文本框 13"/>
          <p:cNvSpPr txBox="1"/>
          <p:nvPr/>
        </p:nvSpPr>
        <p:spPr>
          <a:xfrm>
            <a:off x="8258493" y="5868236"/>
            <a:ext cx="1728787"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事故易发路段</a:t>
            </a:r>
            <a:endParaRPr lang="zh-CN" altLang="en-US" sz="2000" b="1">
              <a:latin typeface="微软雅黑" panose="020B0503020204020204" pitchFamily="34" charset="-122"/>
              <a:ea typeface="微软雅黑" panose="020B0503020204020204" pitchFamily="34" charset="-122"/>
            </a:endParaRPr>
          </a:p>
        </p:txBody>
      </p:sp>
      <p:sp>
        <p:nvSpPr>
          <p:cNvPr id="15" name="文本框 14"/>
          <p:cNvSpPr txBox="1"/>
          <p:nvPr/>
        </p:nvSpPr>
        <p:spPr>
          <a:xfrm>
            <a:off x="5365750" y="5868236"/>
            <a:ext cx="1727200"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施工</a:t>
            </a:r>
            <a:endParaRPr lang="zh-CN" altLang="en-US" sz="2000" b="1">
              <a:latin typeface="微软雅黑" panose="020B0503020204020204" pitchFamily="34" charset="-122"/>
              <a:ea typeface="微软雅黑" panose="020B0503020204020204" pitchFamily="34" charset="-122"/>
            </a:endParaRPr>
          </a:p>
        </p:txBody>
      </p:sp>
      <p:sp>
        <p:nvSpPr>
          <p:cNvPr id="16" name="矩形 15"/>
          <p:cNvSpPr/>
          <p:nvPr/>
        </p:nvSpPr>
        <p:spPr>
          <a:xfrm>
            <a:off x="1086172" y="1572230"/>
            <a:ext cx="10197456" cy="874407"/>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警告标志是警告车辆、行人注意危险地点的标志。是顶角朝上的等边三角形。颜色是黄底、黑边、黑图案，也有白底红图案的。</a:t>
            </a:r>
            <a:endParaRPr lang="zh-CN" altLang="en-US"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1000"/>
                                        <p:tgtEl>
                                          <p:spTgt spid="2"/>
                                        </p:tgtEl>
                                      </p:cBhvr>
                                    </p:animEffect>
                                    <p:anim calcmode="lin" valueType="num">
                                      <p:cBhvr>
                                        <p:cTn id="92" dur="1000" fill="hold"/>
                                        <p:tgtEl>
                                          <p:spTgt spid="2"/>
                                        </p:tgtEl>
                                        <p:attrNameLst>
                                          <p:attrName>ppt_x</p:attrName>
                                        </p:attrNameLst>
                                      </p:cBhvr>
                                      <p:tavLst>
                                        <p:tav tm="0">
                                          <p:val>
                                            <p:strVal val="#ppt_x"/>
                                          </p:val>
                                        </p:tav>
                                        <p:tav tm="100000">
                                          <p:val>
                                            <p:strVal val="#ppt_x"/>
                                          </p:val>
                                        </p:tav>
                                      </p:tavLst>
                                    </p:anim>
                                    <p:anim calcmode="lin" valueType="num">
                                      <p:cBhvr>
                                        <p:cTn id="9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1" grpId="0"/>
      <p:bldP spid="12" grpId="0"/>
      <p:bldP spid="13" grpId="0"/>
      <p:bldP spid="14" grpId="0"/>
      <p:bldP spid="15" grpId="0"/>
      <p:bldP spid="16" grpId="0"/>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21106" y="1027603"/>
            <a:ext cx="2158678" cy="523220"/>
          </a:xfrm>
          <a:prstGeom prst="rect">
            <a:avLst/>
          </a:prstGeom>
          <a:solidFill>
            <a:srgbClr val="E62230"/>
          </a:solidFill>
        </p:spPr>
        <p:txBody>
          <a:bodyPr wrap="square">
            <a:spAutoFit/>
          </a:bodyPr>
          <a:lstStyle/>
          <a:p>
            <a:pPr algn="ctr" eaLnBrk="0" hangingPunct="0">
              <a:spcBef>
                <a:spcPct val="0"/>
              </a:spcBef>
            </a:pPr>
            <a:r>
              <a:rPr lang="zh-CN" altLang="en-US" sz="2800" b="1" dirty="0">
                <a:solidFill>
                  <a:schemeClr val="bg1"/>
                </a:solidFill>
                <a:latin typeface="微软雅黑" panose="020B0503020204020204" pitchFamily="34" charset="-122"/>
                <a:ea typeface="微软雅黑" panose="020B0503020204020204" pitchFamily="34" charset="-122"/>
              </a:rPr>
              <a:t>禁令标志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4" name="图片 3" descr="图片6_副本1"/>
          <p:cNvPicPr>
            <a:picLocks noChangeAspect="1"/>
          </p:cNvPicPr>
          <p:nvPr/>
        </p:nvPicPr>
        <p:blipFill>
          <a:blip r:embed="rId1"/>
          <a:stretch>
            <a:fillRect/>
          </a:stretch>
        </p:blipFill>
        <p:spPr>
          <a:xfrm>
            <a:off x="1625560" y="2195066"/>
            <a:ext cx="1582737" cy="1558925"/>
          </a:xfrm>
          <a:prstGeom prst="rect">
            <a:avLst/>
          </a:prstGeom>
          <a:noFill/>
          <a:ln w="9525">
            <a:noFill/>
          </a:ln>
        </p:spPr>
      </p:pic>
      <p:pic>
        <p:nvPicPr>
          <p:cNvPr id="5" name="图片 4" descr="图片6_副本2"/>
          <p:cNvPicPr>
            <a:picLocks noChangeAspect="1"/>
          </p:cNvPicPr>
          <p:nvPr/>
        </p:nvPicPr>
        <p:blipFill>
          <a:blip r:embed="rId2"/>
          <a:stretch>
            <a:fillRect/>
          </a:stretch>
        </p:blipFill>
        <p:spPr>
          <a:xfrm>
            <a:off x="5268119" y="2250628"/>
            <a:ext cx="1655762" cy="1447800"/>
          </a:xfrm>
          <a:prstGeom prst="rect">
            <a:avLst/>
          </a:prstGeom>
          <a:noFill/>
          <a:ln w="9525">
            <a:noFill/>
          </a:ln>
        </p:spPr>
      </p:pic>
      <p:pic>
        <p:nvPicPr>
          <p:cNvPr id="6" name="图片 5" descr="图片6_副本3"/>
          <p:cNvPicPr>
            <a:picLocks noChangeAspect="1"/>
          </p:cNvPicPr>
          <p:nvPr/>
        </p:nvPicPr>
        <p:blipFill>
          <a:blip r:embed="rId3"/>
          <a:stretch>
            <a:fillRect/>
          </a:stretch>
        </p:blipFill>
        <p:spPr>
          <a:xfrm>
            <a:off x="8983702" y="2291110"/>
            <a:ext cx="1352550" cy="1366837"/>
          </a:xfrm>
          <a:prstGeom prst="rect">
            <a:avLst/>
          </a:prstGeom>
          <a:noFill/>
          <a:ln w="9525">
            <a:noFill/>
          </a:ln>
        </p:spPr>
      </p:pic>
      <p:pic>
        <p:nvPicPr>
          <p:cNvPr id="7" name="图片 6" descr="图片6_副本4"/>
          <p:cNvPicPr>
            <a:picLocks noChangeAspect="1"/>
          </p:cNvPicPr>
          <p:nvPr/>
        </p:nvPicPr>
        <p:blipFill>
          <a:blip r:embed="rId4"/>
          <a:stretch>
            <a:fillRect/>
          </a:stretch>
        </p:blipFill>
        <p:spPr>
          <a:xfrm>
            <a:off x="1696997" y="4366284"/>
            <a:ext cx="1439862" cy="1381125"/>
          </a:xfrm>
          <a:prstGeom prst="rect">
            <a:avLst/>
          </a:prstGeom>
          <a:noFill/>
          <a:ln w="9525">
            <a:noFill/>
          </a:ln>
        </p:spPr>
      </p:pic>
      <p:pic>
        <p:nvPicPr>
          <p:cNvPr id="8" name="图片 7" descr="图片6_副本5"/>
          <p:cNvPicPr>
            <a:picLocks noChangeAspect="1"/>
          </p:cNvPicPr>
          <p:nvPr/>
        </p:nvPicPr>
        <p:blipFill>
          <a:blip r:embed="rId5"/>
          <a:stretch>
            <a:fillRect/>
          </a:stretch>
        </p:blipFill>
        <p:spPr>
          <a:xfrm>
            <a:off x="5337968" y="4204301"/>
            <a:ext cx="1516063" cy="1516062"/>
          </a:xfrm>
          <a:prstGeom prst="rect">
            <a:avLst/>
          </a:prstGeom>
          <a:noFill/>
          <a:ln w="9525">
            <a:noFill/>
          </a:ln>
        </p:spPr>
      </p:pic>
      <p:pic>
        <p:nvPicPr>
          <p:cNvPr id="9" name="图片 8" descr="图片6_副本6"/>
          <p:cNvPicPr>
            <a:picLocks noChangeAspect="1"/>
          </p:cNvPicPr>
          <p:nvPr/>
        </p:nvPicPr>
        <p:blipFill>
          <a:blip r:embed="rId6"/>
          <a:stretch>
            <a:fillRect/>
          </a:stretch>
        </p:blipFill>
        <p:spPr>
          <a:xfrm>
            <a:off x="8892420" y="4217795"/>
            <a:ext cx="1535112" cy="1489075"/>
          </a:xfrm>
          <a:prstGeom prst="rect">
            <a:avLst/>
          </a:prstGeom>
          <a:noFill/>
          <a:ln w="9525">
            <a:noFill/>
          </a:ln>
        </p:spPr>
      </p:pic>
      <p:sp>
        <p:nvSpPr>
          <p:cNvPr id="10" name="文本框 9"/>
          <p:cNvSpPr txBox="1"/>
          <p:nvPr/>
        </p:nvSpPr>
        <p:spPr>
          <a:xfrm>
            <a:off x="1481097" y="3861700"/>
            <a:ext cx="1871662"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禁止通行</a:t>
            </a:r>
            <a:endParaRPr lang="zh-CN" altLang="en-US" sz="2000" b="1">
              <a:latin typeface="微软雅黑" panose="020B0503020204020204" pitchFamily="34" charset="-122"/>
              <a:ea typeface="微软雅黑" panose="020B0503020204020204" pitchFamily="34" charset="-122"/>
            </a:endParaRPr>
          </a:p>
        </p:txBody>
      </p:sp>
      <p:sp>
        <p:nvSpPr>
          <p:cNvPr id="11" name="文本框 10"/>
          <p:cNvSpPr txBox="1"/>
          <p:nvPr/>
        </p:nvSpPr>
        <p:spPr>
          <a:xfrm>
            <a:off x="5344319" y="3797658"/>
            <a:ext cx="1511300"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停车让行</a:t>
            </a:r>
            <a:endParaRPr lang="zh-CN" altLang="en-US" sz="20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651914" y="3795026"/>
            <a:ext cx="2016125"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禁止行人通行</a:t>
            </a:r>
            <a:endParaRPr lang="zh-CN" altLang="en-US" sz="2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00915" y="5846330"/>
            <a:ext cx="2232025" cy="396875"/>
          </a:xfrm>
          <a:prstGeom prst="rect">
            <a:avLst/>
          </a:prstGeom>
          <a:noFill/>
          <a:ln w="9525">
            <a:noFill/>
          </a:ln>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禁止非机动车通行</a:t>
            </a:r>
            <a:endParaRPr lang="zh-CN" altLang="en-US" sz="2000" b="1">
              <a:latin typeface="微软雅黑" panose="020B0503020204020204" pitchFamily="34" charset="-122"/>
              <a:ea typeface="微软雅黑" panose="020B0503020204020204" pitchFamily="34" charset="-122"/>
            </a:endParaRPr>
          </a:p>
        </p:txBody>
      </p:sp>
      <p:sp>
        <p:nvSpPr>
          <p:cNvPr id="14" name="文本框 13"/>
          <p:cNvSpPr txBox="1"/>
          <p:nvPr/>
        </p:nvSpPr>
        <p:spPr>
          <a:xfrm>
            <a:off x="4943474" y="5849251"/>
            <a:ext cx="2305050"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禁止骑自行车下坡</a:t>
            </a:r>
            <a:endParaRPr lang="zh-CN" altLang="en-US" sz="20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471732" y="5849251"/>
            <a:ext cx="2376487" cy="396875"/>
          </a:xfrm>
          <a:prstGeom prst="rect">
            <a:avLst/>
          </a:prstGeom>
          <a:noFill/>
          <a:ln w="9525">
            <a:noFill/>
          </a:ln>
        </p:spPr>
        <p:txBody>
          <a:bodyPr>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禁止向左向右转弯</a:t>
            </a:r>
            <a:endParaRPr lang="zh-CN" altLang="en-US" sz="2000" b="1" dirty="0">
              <a:latin typeface="微软雅黑" panose="020B0503020204020204" pitchFamily="34" charset="-122"/>
              <a:ea typeface="微软雅黑" panose="020B0503020204020204" pitchFamily="34" charset="-122"/>
            </a:endParaRPr>
          </a:p>
        </p:txBody>
      </p:sp>
      <p:sp>
        <p:nvSpPr>
          <p:cNvPr id="16" name="矩形 15"/>
          <p:cNvSpPr/>
          <p:nvPr/>
        </p:nvSpPr>
        <p:spPr>
          <a:xfrm>
            <a:off x="711794" y="1416838"/>
            <a:ext cx="10776031" cy="874407"/>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禁令标志是禁止或限制车辆、行人交通行为的标志，形状一般为圆形，个别是顶角朝下的等边三角形，其颜色为白底、红圈黑图案，图案压杠。</a:t>
            </a:r>
            <a:endParaRPr lang="zh-CN" altLang="en-US"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1000"/>
                                        <p:tgtEl>
                                          <p:spTgt spid="2"/>
                                        </p:tgtEl>
                                      </p:cBhvr>
                                    </p:animEffect>
                                    <p:anim calcmode="lin" valueType="num">
                                      <p:cBhvr>
                                        <p:cTn id="92" dur="1000" fill="hold"/>
                                        <p:tgtEl>
                                          <p:spTgt spid="2"/>
                                        </p:tgtEl>
                                        <p:attrNameLst>
                                          <p:attrName>ppt_x</p:attrName>
                                        </p:attrNameLst>
                                      </p:cBhvr>
                                      <p:tavLst>
                                        <p:tav tm="0">
                                          <p:val>
                                            <p:strVal val="#ppt_x"/>
                                          </p:val>
                                        </p:tav>
                                        <p:tav tm="100000">
                                          <p:val>
                                            <p:strVal val="#ppt_x"/>
                                          </p:val>
                                        </p:tav>
                                      </p:tavLst>
                                    </p:anim>
                                    <p:anim calcmode="lin" valueType="num">
                                      <p:cBhvr>
                                        <p:cTn id="9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1" grpId="0"/>
      <p:bldP spid="12" grpId="0"/>
      <p:bldP spid="13" grpId="0"/>
      <p:bldP spid="14" grpId="0"/>
      <p:bldP spid="15" grpId="0"/>
      <p:bldP spid="16" grpId="0"/>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72" name="矩形 171"/>
          <p:cNvSpPr/>
          <p:nvPr/>
        </p:nvSpPr>
        <p:spPr>
          <a:xfrm>
            <a:off x="4070979" y="3704547"/>
            <a:ext cx="4450080" cy="829945"/>
          </a:xfrm>
          <a:prstGeom prst="rect">
            <a:avLst/>
          </a:prstGeom>
        </p:spPr>
        <p:txBody>
          <a:bodyPr wrap="none">
            <a:spAutoFit/>
          </a:bodyPr>
          <a:p>
            <a:pPr algn="ctr"/>
            <a:r>
              <a:rPr lang="zh-CN" altLang="en-US" sz="4800" b="1" dirty="0">
                <a:latin typeface="微软雅黑" panose="020B0503020204020204" pitchFamily="34" charset="-122"/>
                <a:ea typeface="微软雅黑" panose="020B0503020204020204" pitchFamily="34" charset="-122"/>
              </a:rPr>
              <a:t>行人的交通安全</a:t>
            </a:r>
            <a:endParaRPr lang="zh-CN" altLang="en-US" sz="4800" b="1" dirty="0">
              <a:latin typeface="微软雅黑" panose="020B0503020204020204" pitchFamily="34" charset="-122"/>
              <a:ea typeface="微软雅黑" panose="020B0503020204020204" pitchFamily="34" charset="-122"/>
            </a:endParaRPr>
          </a:p>
        </p:txBody>
      </p:sp>
      <p:sp>
        <p:nvSpPr>
          <p:cNvPr id="173" name="矩形 172"/>
          <p:cNvSpPr/>
          <p:nvPr/>
        </p:nvSpPr>
        <p:spPr>
          <a:xfrm>
            <a:off x="5351000" y="4547369"/>
            <a:ext cx="1955920" cy="369332"/>
          </a:xfrm>
          <a:prstGeom prst="rect">
            <a:avLst/>
          </a:prstGeom>
        </p:spPr>
        <p:txBody>
          <a:bodyPr wrap="none">
            <a:spAutoFit/>
          </a:bodyPr>
          <a:p>
            <a:pPr algn="ctr"/>
            <a:r>
              <a:rPr lang="zh-CN" altLang="en-US" dirty="0">
                <a:latin typeface="Adobe Garamond Pro Bold" panose="02020702060506020403" pitchFamily="18" charset="0"/>
              </a:rPr>
              <a:t>Roads and vehicles</a:t>
            </a:r>
            <a:endParaRPr lang="zh-CN" altLang="en-US" dirty="0">
              <a:latin typeface="Adobe Garamond Pro Bold" panose="02020702060506020403" pitchFamily="18" charset="0"/>
            </a:endParaRPr>
          </a:p>
        </p:txBody>
      </p:sp>
      <p:sp>
        <p:nvSpPr>
          <p:cNvPr id="178" name="矩形 177"/>
          <p:cNvSpPr/>
          <p:nvPr/>
        </p:nvSpPr>
        <p:spPr>
          <a:xfrm>
            <a:off x="2975507" y="3520619"/>
            <a:ext cx="1042035" cy="1198880"/>
          </a:xfrm>
          <a:prstGeom prst="rect">
            <a:avLst/>
          </a:prstGeom>
        </p:spPr>
        <p:txBody>
          <a:bodyPr wrap="none">
            <a:spAutoFit/>
          </a:bodyPr>
          <a:p>
            <a:pPr algn="ctr"/>
            <a:r>
              <a:rPr lang="en-US" altLang="zh-CN" sz="7200" spc="300" dirty="0">
                <a:solidFill>
                  <a:srgbClr val="E62230"/>
                </a:solidFill>
                <a:latin typeface="Agency FB" panose="020B0503020202020204" pitchFamily="34" charset="0"/>
                <a:ea typeface="微软雅黑" panose="020B0503020204020204" pitchFamily="34" charset="-122"/>
              </a:rPr>
              <a:t>03</a:t>
            </a:r>
            <a:endParaRPr lang="en-US" altLang="zh-CN" sz="72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2"/>
          <a:stretch>
            <a:fillRect/>
          </a:stretch>
        </p:blipFill>
        <p:spPr>
          <a:xfrm>
            <a:off x="-133350" y="3515995"/>
            <a:ext cx="3108960" cy="3753485"/>
          </a:xfrm>
          <a:prstGeom prst="rect">
            <a:avLst/>
          </a:prstGeom>
        </p:spPr>
      </p:pic>
      <p:pic>
        <p:nvPicPr>
          <p:cNvPr id="3" name="图片 2" descr="9d2bff6f57f58f58fbec96206aed51a6"/>
          <p:cNvPicPr>
            <a:picLocks noChangeAspect="1"/>
          </p:cNvPicPr>
          <p:nvPr/>
        </p:nvPicPr>
        <p:blipFill>
          <a:blip r:embed="rId3"/>
          <a:stretch>
            <a:fillRect/>
          </a:stretch>
        </p:blipFill>
        <p:spPr>
          <a:xfrm>
            <a:off x="4985385" y="1398270"/>
            <a:ext cx="3513455" cy="2366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1000"/>
                                        <p:tgtEl>
                                          <p:spTgt spid="173"/>
                                        </p:tgtEl>
                                      </p:cBhvr>
                                    </p:animEffect>
                                    <p:anim calcmode="lin" valueType="num">
                                      <p:cBhvr>
                                        <p:cTn id="14" dur="1000" fill="hold"/>
                                        <p:tgtEl>
                                          <p:spTgt spid="173"/>
                                        </p:tgtEl>
                                        <p:attrNameLst>
                                          <p:attrName>ppt_x</p:attrName>
                                        </p:attrNameLst>
                                      </p:cBhvr>
                                      <p:tavLst>
                                        <p:tav tm="0">
                                          <p:val>
                                            <p:strVal val="#ppt_x"/>
                                          </p:val>
                                        </p:tav>
                                        <p:tav tm="100000">
                                          <p:val>
                                            <p:strVal val="#ppt_x"/>
                                          </p:val>
                                        </p:tav>
                                      </p:tavLst>
                                    </p:anim>
                                    <p:anim calcmode="lin" valueType="num">
                                      <p:cBhvr>
                                        <p:cTn id="15"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4a198133d5eb92c9e3527f1c4fd82c3"/>
          <p:cNvPicPr>
            <a:picLocks noChangeAspect="1"/>
          </p:cNvPicPr>
          <p:nvPr/>
        </p:nvPicPr>
        <p:blipFill>
          <a:blip r:embed="rId1"/>
          <a:stretch>
            <a:fillRect/>
          </a:stretch>
        </p:blipFill>
        <p:spPr>
          <a:xfrm>
            <a:off x="1174750" y="3567430"/>
            <a:ext cx="4454525" cy="3324225"/>
          </a:xfrm>
          <a:prstGeom prst="rect">
            <a:avLst/>
          </a:prstGeom>
        </p:spPr>
      </p:pic>
      <p:sp>
        <p:nvSpPr>
          <p:cNvPr id="11" name="矩形 10"/>
          <p:cNvSpPr/>
          <p:nvPr/>
        </p:nvSpPr>
        <p:spPr>
          <a:xfrm>
            <a:off x="868101" y="1208155"/>
            <a:ext cx="4857509" cy="2536400"/>
          </a:xfrm>
          <a:prstGeom prst="rect">
            <a:avLst/>
          </a:prstGeom>
        </p:spPr>
        <p:txBody>
          <a:bodyPr wrap="square">
            <a:spAutoFit/>
          </a:bodyPr>
          <a:lstStyle/>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行人通过路口或者横过道路，应当走人行横道或者过街设施。通过有交通信号灯的人行横道应当按照人行横道的指示通行。通过没有人行横道、交通信号灯的路口，或者在没有过街设施的路段横过道路，应当在确认安全后通行。</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6390920" y="2069259"/>
            <a:ext cx="4788060" cy="4198393"/>
          </a:xfrm>
          <a:prstGeom prst="rect">
            <a:avLst/>
          </a:prstGeom>
        </p:spPr>
        <p:txBody>
          <a:bodyPr wrap="square">
            <a:spAutoFit/>
          </a:bodyPr>
          <a:lstStyle/>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       古罗马时代，为了解决街道上人、马、车混行，交通经常堵塞的问题，人们把人行道加高，使人与马车分离，然后，又在接近马路口的地方，横砌起一块块凸出路而的石头</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跳石，作为指示行人过街的标志，行人可以踩着石穿过马路。</a:t>
            </a:r>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世纪，由于汽车代替马车，这种跳石已不适应需要。</a:t>
            </a:r>
            <a:endParaRPr lang="zh-CN" altLang="en-US" dirty="0">
              <a:latin typeface="微软雅黑" panose="020B0503020204020204" pitchFamily="34" charset="-122"/>
              <a:ea typeface="微软雅黑" panose="020B0503020204020204" pitchFamily="34" charset="-122"/>
            </a:endParaRPr>
          </a:p>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世纪</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年代，在英国首先出现如今这种人行横道，由于它洁白、醒目，像斑马身上的白斑，因而又称为“斑马线”。</a:t>
            </a:r>
            <a:endParaRPr lang="zh-CN" altLang="en-US" dirty="0">
              <a:latin typeface="微软雅黑" panose="020B0503020204020204" pitchFamily="34" charset="-122"/>
              <a:ea typeface="微软雅黑" panose="020B0503020204020204" pitchFamily="34" charset="-122"/>
            </a:endParaRPr>
          </a:p>
        </p:txBody>
      </p:sp>
      <p:sp>
        <p:nvSpPr>
          <p:cNvPr id="17" name="矩形: 圆角 16"/>
          <p:cNvSpPr/>
          <p:nvPr/>
        </p:nvSpPr>
        <p:spPr>
          <a:xfrm>
            <a:off x="7452864" y="1511510"/>
            <a:ext cx="3059143"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人行横道线的由来</a:t>
            </a:r>
            <a:endParaRPr lang="zh-CN" altLang="en-US" sz="2400" b="1"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行人交通安全</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ldLvl="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6755555" y="882416"/>
            <a:ext cx="4198920" cy="1608881"/>
          </a:xfrm>
          <a:prstGeom prst="roundRect">
            <a:avLst>
              <a:gd name="adj" fmla="val 4752"/>
            </a:avLst>
          </a:prstGeom>
          <a:noFill/>
          <a:ln w="38100">
            <a:solidFill>
              <a:srgbClr val="E62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行人、车辆应当按照交通信号通行，遇有交通警察指挥时，应当按照交通警察的指挥通行。</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6755555" y="2726790"/>
            <a:ext cx="4198920" cy="1795864"/>
          </a:xfrm>
          <a:prstGeom prst="roundRect">
            <a:avLst>
              <a:gd name="adj" fmla="val 4752"/>
            </a:avLst>
          </a:prstGeom>
          <a:noFill/>
          <a:ln w="38100">
            <a:solidFill>
              <a:srgbClr val="E62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行人通过铁路道口时，应当按照交通信号或管理人员的指挥通行，没有交通信号和管理人员的应当在确认无火车后迅速通过。</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6755555" y="4758147"/>
            <a:ext cx="4198920" cy="1020360"/>
          </a:xfrm>
          <a:prstGeom prst="roundRect">
            <a:avLst>
              <a:gd name="adj" fmla="val 4752"/>
            </a:avLst>
          </a:prstGeom>
          <a:noFill/>
          <a:ln w="38100">
            <a:solidFill>
              <a:srgbClr val="E62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车辆、行人在没有交通信号的道路上，应当在确保安全、畅通的原则下通行。</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行人交通安全</a:t>
            </a:r>
            <a:endParaRPr lang="zh-CN" altLang="en-US" sz="2400" b="1" dirty="0">
              <a:latin typeface="微软雅黑" panose="020B0503020204020204" pitchFamily="34" charset="-122"/>
              <a:ea typeface="微软雅黑" panose="020B0503020204020204" pitchFamily="34" charset="-122"/>
            </a:endParaRPr>
          </a:p>
        </p:txBody>
      </p:sp>
      <p:pic>
        <p:nvPicPr>
          <p:cNvPr id="12" name="图片 11" descr="9004fc759d8d187e1d34d7f6398ab05d"/>
          <p:cNvPicPr>
            <a:picLocks noChangeAspect="1"/>
          </p:cNvPicPr>
          <p:nvPr/>
        </p:nvPicPr>
        <p:blipFill>
          <a:blip r:embed="rId1"/>
          <a:stretch>
            <a:fillRect/>
          </a:stretch>
        </p:blipFill>
        <p:spPr>
          <a:xfrm>
            <a:off x="6985" y="1197610"/>
            <a:ext cx="6279515" cy="4462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c048327c8f87d2b5b802cff437612d7"/>
          <p:cNvPicPr>
            <a:picLocks noChangeAspect="1"/>
          </p:cNvPicPr>
          <p:nvPr/>
        </p:nvPicPr>
        <p:blipFill>
          <a:blip r:embed="rId1"/>
          <a:stretch>
            <a:fillRect/>
          </a:stretch>
        </p:blipFill>
        <p:spPr>
          <a:xfrm>
            <a:off x="264160" y="4166235"/>
            <a:ext cx="11833860" cy="2760345"/>
          </a:xfrm>
          <a:prstGeom prst="rect">
            <a:avLst/>
          </a:prstGeom>
        </p:spPr>
      </p:pic>
      <p:sp>
        <p:nvSpPr>
          <p:cNvPr id="3" name="矩形 2"/>
          <p:cNvSpPr/>
          <p:nvPr/>
        </p:nvSpPr>
        <p:spPr>
          <a:xfrm>
            <a:off x="3842851" y="1262931"/>
            <a:ext cx="4675207" cy="523220"/>
          </a:xfrm>
          <a:prstGeom prst="rect">
            <a:avLst/>
          </a:prstGeom>
          <a:solidFill>
            <a:srgbClr val="E62230"/>
          </a:solidFill>
        </p:spPr>
        <p:txBody>
          <a:bodyPr wrap="square">
            <a:spAutoFit/>
          </a:bodyPr>
          <a:lstStyle/>
          <a:p>
            <a:pPr algn="ctr" eaLnBrk="0" hangingPunct="0">
              <a:spcBef>
                <a:spcPct val="0"/>
              </a:spcBef>
            </a:pPr>
            <a:r>
              <a:rPr lang="zh-CN" altLang="en-US" sz="2800" b="1" baseline="0" dirty="0">
                <a:solidFill>
                  <a:schemeClr val="bg1"/>
                </a:solidFill>
                <a:latin typeface="微软雅黑" panose="020B0503020204020204" pitchFamily="34" charset="-122"/>
                <a:ea typeface="微软雅黑" panose="020B0503020204020204" pitchFamily="34" charset="-122"/>
              </a:rPr>
              <a:t>横过车行道必须遵守的原则</a:t>
            </a:r>
            <a:endParaRPr lang="zh-CN" altLang="en-US" sz="2800" b="1" baseline="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74353" y="1786259"/>
            <a:ext cx="10926501" cy="304609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一、严格遵守交通信号：横过车行道的地点有交通信号时，必须严格遵守，要走人行横道或过街设施，按照信号灯通行。</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二、要正确判断，不能在机动车临近时过路：横过路之前，先看左侧有无来车，如有来车，对来车的速度、距离，作出正确的判断，确认安全后，才可行走；当接近道路中央时，仔细看一看右侧有无来车，并作出判断继续过路，才可确保安全横过车行道。绝不能在机动车临近时横过机动车道。</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三、垂直通过、不得突然猛跑：斜穿过路会延长行人在车行道的步行距离和时间，也会影响观察往来车辆的视野；行人突然猛跑过路，会使机动车驾驶员对突然出现的情况，不能迅速作出判断，正确采取相应措施，另外，由于猛跑时因贯性作用，不能及时停住，很容易发生交通事故。</a:t>
            </a:r>
            <a:endParaRPr lang="zh-CN" altLang="en-US" sz="1600"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行人交通安全</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0" name="矩形 379"/>
          <p:cNvSpPr/>
          <p:nvPr/>
        </p:nvSpPr>
        <p:spPr>
          <a:xfrm>
            <a:off x="5513070" y="899911"/>
            <a:ext cx="995680" cy="583565"/>
          </a:xfrm>
          <a:prstGeom prst="rect">
            <a:avLst/>
          </a:prstGeom>
          <a:solidFill>
            <a:srgbClr val="E62230"/>
          </a:solidFill>
        </p:spPr>
        <p:txBody>
          <a:bodyPr wrap="none">
            <a:spAutoFit/>
          </a:bodyPr>
          <a:lstStyle/>
          <a:p>
            <a:pPr algn="ctr" eaLnBrk="0" hangingPunct="0"/>
            <a:r>
              <a:rPr lang="zh-CN" altLang="en-US" sz="3200" b="1" dirty="0">
                <a:solidFill>
                  <a:schemeClr val="bg1"/>
                </a:solidFill>
                <a:latin typeface="微软雅黑" panose="020B0503020204020204" pitchFamily="34" charset="-122"/>
                <a:ea typeface="微软雅黑" panose="020B0503020204020204" pitchFamily="34" charset="-122"/>
              </a:rPr>
              <a:t>目录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81" name="矩形 380"/>
          <p:cNvSpPr/>
          <p:nvPr/>
        </p:nvSpPr>
        <p:spPr>
          <a:xfrm>
            <a:off x="5125671" y="1646238"/>
            <a:ext cx="1940659" cy="369332"/>
          </a:xfrm>
          <a:prstGeom prst="rect">
            <a:avLst/>
          </a:prstGeom>
        </p:spPr>
        <p:txBody>
          <a:bodyPr wrap="none">
            <a:spAutoFit/>
          </a:bodyPr>
          <a:lstStyle/>
          <a:p>
            <a:pPr algn="ctr"/>
            <a:r>
              <a:rPr lang="zh-CN" altLang="en-US" b="1" dirty="0">
                <a:latin typeface="Adobe Garamond Pro Bold" panose="02020702060506020403" pitchFamily="18" charset="0"/>
              </a:rPr>
              <a:t>Teaching directory</a:t>
            </a:r>
            <a:endParaRPr lang="zh-CN" altLang="en-US" b="1" dirty="0">
              <a:latin typeface="Adobe Garamond Pro Bold" panose="02020702060506020403" pitchFamily="18" charset="0"/>
            </a:endParaRPr>
          </a:p>
        </p:txBody>
      </p:sp>
      <p:sp>
        <p:nvSpPr>
          <p:cNvPr id="467" name="文本框 466"/>
          <p:cNvSpPr txBox="1"/>
          <p:nvPr/>
        </p:nvSpPr>
        <p:spPr>
          <a:xfrm>
            <a:off x="2933264" y="2044408"/>
            <a:ext cx="207811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道路和车辆</a:t>
            </a:r>
            <a:endParaRPr lang="zh-CN" altLang="en-US" sz="2800" b="1" dirty="0">
              <a:latin typeface="微软雅黑" panose="020B0503020204020204" pitchFamily="34" charset="-122"/>
              <a:ea typeface="微软雅黑" panose="020B0503020204020204" pitchFamily="34" charset="-122"/>
            </a:endParaRPr>
          </a:p>
        </p:txBody>
      </p:sp>
      <p:sp>
        <p:nvSpPr>
          <p:cNvPr id="468" name="文本框 467"/>
          <p:cNvSpPr txBox="1"/>
          <p:nvPr/>
        </p:nvSpPr>
        <p:spPr>
          <a:xfrm>
            <a:off x="2948402" y="3172596"/>
            <a:ext cx="207811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交通信号</a:t>
            </a:r>
            <a:endParaRPr lang="zh-CN" altLang="en-US" sz="2800" b="1" dirty="0">
              <a:latin typeface="微软雅黑" panose="020B0503020204020204" pitchFamily="34" charset="-122"/>
              <a:ea typeface="微软雅黑" panose="020B0503020204020204" pitchFamily="34" charset="-122"/>
            </a:endParaRPr>
          </a:p>
        </p:txBody>
      </p:sp>
      <p:sp>
        <p:nvSpPr>
          <p:cNvPr id="469" name="文本框 468"/>
          <p:cNvSpPr txBox="1"/>
          <p:nvPr/>
        </p:nvSpPr>
        <p:spPr>
          <a:xfrm>
            <a:off x="2958473" y="4287221"/>
            <a:ext cx="3078866"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行人的交通安全</a:t>
            </a:r>
            <a:endParaRPr lang="zh-CN" altLang="en-US" sz="2800" b="1" dirty="0">
              <a:latin typeface="微软雅黑" panose="020B0503020204020204" pitchFamily="34" charset="-122"/>
              <a:ea typeface="微软雅黑" panose="020B0503020204020204" pitchFamily="34" charset="-122"/>
            </a:endParaRPr>
          </a:p>
        </p:txBody>
      </p:sp>
      <p:sp>
        <p:nvSpPr>
          <p:cNvPr id="470" name="文本框 469"/>
          <p:cNvSpPr txBox="1"/>
          <p:nvPr/>
        </p:nvSpPr>
        <p:spPr>
          <a:xfrm>
            <a:off x="7142766" y="2064873"/>
            <a:ext cx="392418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自行车行车安全</a:t>
            </a:r>
            <a:endParaRPr lang="zh-CN" altLang="en-US" sz="2800" b="1" dirty="0">
              <a:latin typeface="微软雅黑" panose="020B0503020204020204" pitchFamily="34" charset="-122"/>
              <a:ea typeface="微软雅黑" panose="020B0503020204020204" pitchFamily="34" charset="-122"/>
            </a:endParaRPr>
          </a:p>
        </p:txBody>
      </p:sp>
      <p:sp>
        <p:nvSpPr>
          <p:cNvPr id="471" name="文本框 470"/>
          <p:cNvSpPr txBox="1"/>
          <p:nvPr/>
        </p:nvSpPr>
        <p:spPr>
          <a:xfrm>
            <a:off x="7147397" y="4247506"/>
            <a:ext cx="3283818"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道路上的危险</a:t>
            </a:r>
            <a:endParaRPr lang="zh-CN" altLang="en-US" sz="2800" b="1" dirty="0">
              <a:latin typeface="微软雅黑" panose="020B0503020204020204" pitchFamily="34" charset="-122"/>
              <a:ea typeface="微软雅黑" panose="020B0503020204020204" pitchFamily="34" charset="-122"/>
            </a:endParaRPr>
          </a:p>
        </p:txBody>
      </p:sp>
      <p:sp>
        <p:nvSpPr>
          <p:cNvPr id="472" name="文本框 471"/>
          <p:cNvSpPr txBox="1"/>
          <p:nvPr/>
        </p:nvSpPr>
        <p:spPr>
          <a:xfrm>
            <a:off x="7126218" y="3094996"/>
            <a:ext cx="353559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安全乘坐交通工具</a:t>
            </a:r>
            <a:endParaRPr lang="zh-CN" altLang="en-US" sz="2800" b="1" dirty="0">
              <a:latin typeface="微软雅黑" panose="020B0503020204020204" pitchFamily="34" charset="-122"/>
              <a:ea typeface="微软雅黑" panose="020B0503020204020204" pitchFamily="34" charset="-122"/>
            </a:endParaRPr>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6" name="矩形 15"/>
          <p:cNvSpPr/>
          <p:nvPr/>
        </p:nvSpPr>
        <p:spPr>
          <a:xfrm>
            <a:off x="2258909" y="1973124"/>
            <a:ext cx="582930" cy="706755"/>
          </a:xfrm>
          <a:prstGeom prst="rect">
            <a:avLst/>
          </a:prstGeom>
        </p:spPr>
        <p:txBody>
          <a:bodyPr wrap="none">
            <a:spAutoFit/>
          </a:bodyPr>
          <a:p>
            <a:pPr algn="ctr"/>
            <a:r>
              <a:rPr lang="en-US" altLang="zh-CN" sz="4000" spc="300" dirty="0">
                <a:solidFill>
                  <a:srgbClr val="E62230"/>
                </a:solidFill>
                <a:latin typeface="Agency FB" panose="020B0503020202020204" pitchFamily="34" charset="0"/>
                <a:ea typeface="微软雅黑" panose="020B0503020204020204" pitchFamily="34" charset="-122"/>
              </a:rPr>
              <a:t>01</a:t>
            </a:r>
            <a:endParaRPr lang="en-US" altLang="zh-CN" sz="4000" spc="300" dirty="0">
              <a:solidFill>
                <a:srgbClr val="E62230"/>
              </a:solidFill>
              <a:latin typeface="Agency FB" panose="020B0503020202020204" pitchFamily="34" charset="0"/>
              <a:ea typeface="微软雅黑" panose="020B0503020204020204" pitchFamily="34" charset="-122"/>
            </a:endParaRPr>
          </a:p>
        </p:txBody>
      </p:sp>
      <p:sp>
        <p:nvSpPr>
          <p:cNvPr id="7" name="矩形 6"/>
          <p:cNvSpPr/>
          <p:nvPr/>
        </p:nvSpPr>
        <p:spPr>
          <a:xfrm>
            <a:off x="2211602" y="3172639"/>
            <a:ext cx="677545" cy="706755"/>
          </a:xfrm>
          <a:prstGeom prst="rect">
            <a:avLst/>
          </a:prstGeom>
        </p:spPr>
        <p:txBody>
          <a:bodyPr wrap="none">
            <a:spAutoFit/>
          </a:bodyPr>
          <a:p>
            <a:pPr algn="ctr"/>
            <a:r>
              <a:rPr lang="en-US" altLang="zh-CN" sz="4000" spc="300" dirty="0">
                <a:solidFill>
                  <a:srgbClr val="E62230"/>
                </a:solidFill>
                <a:latin typeface="Agency FB" panose="020B0503020202020204" pitchFamily="34" charset="0"/>
                <a:ea typeface="微软雅黑" panose="020B0503020204020204" pitchFamily="34" charset="-122"/>
              </a:rPr>
              <a:t>02</a:t>
            </a:r>
            <a:endParaRPr lang="en-US" altLang="zh-CN" sz="4000" spc="300" dirty="0">
              <a:solidFill>
                <a:srgbClr val="E62230"/>
              </a:solidFill>
              <a:latin typeface="Agency FB" panose="020B0503020202020204" pitchFamily="34" charset="0"/>
              <a:ea typeface="微软雅黑" panose="020B0503020204020204" pitchFamily="34" charset="-122"/>
            </a:endParaRPr>
          </a:p>
        </p:txBody>
      </p:sp>
      <p:sp>
        <p:nvSpPr>
          <p:cNvPr id="8" name="矩形 7"/>
          <p:cNvSpPr/>
          <p:nvPr/>
        </p:nvSpPr>
        <p:spPr>
          <a:xfrm>
            <a:off x="2203982" y="4287699"/>
            <a:ext cx="694055" cy="706755"/>
          </a:xfrm>
          <a:prstGeom prst="rect">
            <a:avLst/>
          </a:prstGeom>
        </p:spPr>
        <p:txBody>
          <a:bodyPr wrap="none">
            <a:spAutoFit/>
          </a:bodyPr>
          <a:p>
            <a:pPr algn="ctr"/>
            <a:r>
              <a:rPr lang="en-US" altLang="zh-CN" sz="4000" spc="300" dirty="0">
                <a:solidFill>
                  <a:srgbClr val="E62230"/>
                </a:solidFill>
                <a:latin typeface="Agency FB" panose="020B0503020202020204" pitchFamily="34" charset="0"/>
                <a:ea typeface="微软雅黑" panose="020B0503020204020204" pitchFamily="34" charset="-122"/>
              </a:rPr>
              <a:t>03</a:t>
            </a:r>
            <a:endParaRPr lang="en-US" altLang="zh-CN" sz="4000" spc="300" dirty="0">
              <a:solidFill>
                <a:srgbClr val="E62230"/>
              </a:solidFill>
              <a:latin typeface="Agency FB" panose="020B0503020202020204" pitchFamily="34" charset="0"/>
              <a:ea typeface="微软雅黑" panose="020B0503020204020204" pitchFamily="34" charset="-122"/>
            </a:endParaRPr>
          </a:p>
        </p:txBody>
      </p:sp>
      <p:sp>
        <p:nvSpPr>
          <p:cNvPr id="9" name="矩形 8"/>
          <p:cNvSpPr/>
          <p:nvPr/>
        </p:nvSpPr>
        <p:spPr>
          <a:xfrm>
            <a:off x="6384822" y="2065199"/>
            <a:ext cx="673735" cy="706755"/>
          </a:xfrm>
          <a:prstGeom prst="rect">
            <a:avLst/>
          </a:prstGeom>
        </p:spPr>
        <p:txBody>
          <a:bodyPr wrap="none">
            <a:spAutoFit/>
          </a:bodyPr>
          <a:p>
            <a:pPr algn="ctr"/>
            <a:r>
              <a:rPr lang="en-US" altLang="zh-CN" sz="4000" spc="300" dirty="0">
                <a:solidFill>
                  <a:srgbClr val="E62230"/>
                </a:solidFill>
                <a:latin typeface="Agency FB" panose="020B0503020202020204" pitchFamily="34" charset="0"/>
                <a:ea typeface="微软雅黑" panose="020B0503020204020204" pitchFamily="34" charset="-122"/>
              </a:rPr>
              <a:t>04</a:t>
            </a:r>
            <a:endParaRPr lang="en-US" altLang="zh-CN" sz="4000" spc="300" dirty="0">
              <a:solidFill>
                <a:srgbClr val="E62230"/>
              </a:solidFill>
              <a:latin typeface="Agency FB" panose="020B0503020202020204" pitchFamily="34" charset="0"/>
              <a:ea typeface="微软雅黑" panose="020B0503020204020204" pitchFamily="34" charset="-122"/>
            </a:endParaRPr>
          </a:p>
        </p:txBody>
      </p:sp>
      <p:sp>
        <p:nvSpPr>
          <p:cNvPr id="10" name="矩形 9"/>
          <p:cNvSpPr/>
          <p:nvPr/>
        </p:nvSpPr>
        <p:spPr>
          <a:xfrm>
            <a:off x="6402919" y="3101519"/>
            <a:ext cx="688340" cy="706755"/>
          </a:xfrm>
          <a:prstGeom prst="rect">
            <a:avLst/>
          </a:prstGeom>
        </p:spPr>
        <p:txBody>
          <a:bodyPr wrap="none">
            <a:spAutoFit/>
          </a:bodyPr>
          <a:p>
            <a:pPr algn="ctr"/>
            <a:r>
              <a:rPr lang="en-US" altLang="zh-CN" sz="4000" spc="300" dirty="0">
                <a:solidFill>
                  <a:srgbClr val="E62230"/>
                </a:solidFill>
                <a:latin typeface="Agency FB" panose="020B0503020202020204" pitchFamily="34" charset="0"/>
                <a:ea typeface="微软雅黑" panose="020B0503020204020204" pitchFamily="34" charset="-122"/>
              </a:rPr>
              <a:t>05</a:t>
            </a:r>
            <a:endParaRPr lang="en-US" altLang="zh-CN" sz="4000" spc="300" dirty="0">
              <a:solidFill>
                <a:srgbClr val="E62230"/>
              </a:solidFill>
              <a:latin typeface="Agency FB" panose="020B0503020202020204" pitchFamily="34" charset="0"/>
              <a:ea typeface="微软雅黑" panose="020B0503020204020204" pitchFamily="34" charset="-122"/>
            </a:endParaRPr>
          </a:p>
        </p:txBody>
      </p:sp>
      <p:sp>
        <p:nvSpPr>
          <p:cNvPr id="11" name="矩形 10"/>
          <p:cNvSpPr/>
          <p:nvPr/>
        </p:nvSpPr>
        <p:spPr>
          <a:xfrm>
            <a:off x="6427049" y="4064179"/>
            <a:ext cx="694690" cy="706755"/>
          </a:xfrm>
          <a:prstGeom prst="rect">
            <a:avLst/>
          </a:prstGeom>
        </p:spPr>
        <p:txBody>
          <a:bodyPr wrap="none">
            <a:spAutoFit/>
          </a:bodyPr>
          <a:p>
            <a:pPr algn="ctr"/>
            <a:r>
              <a:rPr lang="en-US" altLang="zh-CN" sz="4000" spc="300" dirty="0">
                <a:solidFill>
                  <a:srgbClr val="E62230"/>
                </a:solidFill>
                <a:latin typeface="Agency FB" panose="020B0503020202020204" pitchFamily="34" charset="0"/>
                <a:ea typeface="微软雅黑" panose="020B0503020204020204" pitchFamily="34" charset="-122"/>
              </a:rPr>
              <a:t>06</a:t>
            </a:r>
            <a:endParaRPr lang="en-US" altLang="zh-CN" sz="40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2"/>
          <a:stretch>
            <a:fillRect/>
          </a:stretch>
        </p:blipFill>
        <p:spPr>
          <a:xfrm>
            <a:off x="-133350" y="3515995"/>
            <a:ext cx="3108960" cy="3753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anim calcmode="lin" valueType="num">
                                      <p:cBhvr>
                                        <p:cTn id="8" dur="1000" fill="hold"/>
                                        <p:tgtEl>
                                          <p:spTgt spid="380"/>
                                        </p:tgtEl>
                                        <p:attrNameLst>
                                          <p:attrName>ppt_x</p:attrName>
                                        </p:attrNameLst>
                                      </p:cBhvr>
                                      <p:tavLst>
                                        <p:tav tm="0">
                                          <p:val>
                                            <p:strVal val="#ppt_x"/>
                                          </p:val>
                                        </p:tav>
                                        <p:tav tm="100000">
                                          <p:val>
                                            <p:strVal val="#ppt_x"/>
                                          </p:val>
                                        </p:tav>
                                      </p:tavLst>
                                    </p:anim>
                                    <p:anim calcmode="lin" valueType="num">
                                      <p:cBhvr>
                                        <p:cTn id="9" dur="1000" fill="hold"/>
                                        <p:tgtEl>
                                          <p:spTgt spid="3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81"/>
                                        </p:tgtEl>
                                        <p:attrNameLst>
                                          <p:attrName>style.visibility</p:attrName>
                                        </p:attrNameLst>
                                      </p:cBhvr>
                                      <p:to>
                                        <p:strVal val="visible"/>
                                      </p:to>
                                    </p:set>
                                    <p:animEffect transition="in" filter="fade">
                                      <p:cBhvr>
                                        <p:cTn id="13" dur="1000"/>
                                        <p:tgtEl>
                                          <p:spTgt spid="381"/>
                                        </p:tgtEl>
                                      </p:cBhvr>
                                    </p:animEffect>
                                    <p:anim calcmode="lin" valueType="num">
                                      <p:cBhvr>
                                        <p:cTn id="14" dur="1000" fill="hold"/>
                                        <p:tgtEl>
                                          <p:spTgt spid="381"/>
                                        </p:tgtEl>
                                        <p:attrNameLst>
                                          <p:attrName>ppt_x</p:attrName>
                                        </p:attrNameLst>
                                      </p:cBhvr>
                                      <p:tavLst>
                                        <p:tav tm="0">
                                          <p:val>
                                            <p:strVal val="#ppt_x"/>
                                          </p:val>
                                        </p:tav>
                                        <p:tav tm="100000">
                                          <p:val>
                                            <p:strVal val="#ppt_x"/>
                                          </p:val>
                                        </p:tav>
                                      </p:tavLst>
                                    </p:anim>
                                    <p:anim calcmode="lin" valueType="num">
                                      <p:cBhvr>
                                        <p:cTn id="15" dur="1000" fill="hold"/>
                                        <p:tgtEl>
                                          <p:spTgt spid="38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467"/>
                                        </p:tgtEl>
                                        <p:attrNameLst>
                                          <p:attrName>style.visibility</p:attrName>
                                        </p:attrNameLst>
                                      </p:cBhvr>
                                      <p:to>
                                        <p:strVal val="visible"/>
                                      </p:to>
                                    </p:set>
                                    <p:anim calcmode="lin" valueType="num">
                                      <p:cBhvr additive="base">
                                        <p:cTn id="19" dur="500" fill="hold"/>
                                        <p:tgtEl>
                                          <p:spTgt spid="467"/>
                                        </p:tgtEl>
                                        <p:attrNameLst>
                                          <p:attrName>ppt_x</p:attrName>
                                        </p:attrNameLst>
                                      </p:cBhvr>
                                      <p:tavLst>
                                        <p:tav tm="0">
                                          <p:val>
                                            <p:strVal val="1+#ppt_w/2"/>
                                          </p:val>
                                        </p:tav>
                                        <p:tav tm="100000">
                                          <p:val>
                                            <p:strVal val="#ppt_x"/>
                                          </p:val>
                                        </p:tav>
                                      </p:tavLst>
                                    </p:anim>
                                    <p:anim calcmode="lin" valueType="num">
                                      <p:cBhvr additive="base">
                                        <p:cTn id="20" dur="500" fill="hold"/>
                                        <p:tgtEl>
                                          <p:spTgt spid="467"/>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grpId="0" nodeType="afterEffect">
                                  <p:stCondLst>
                                    <p:cond delay="0"/>
                                  </p:stCondLst>
                                  <p:childTnLst>
                                    <p:set>
                                      <p:cBhvr>
                                        <p:cTn id="23" dur="1" fill="hold">
                                          <p:stCondLst>
                                            <p:cond delay="0"/>
                                          </p:stCondLst>
                                        </p:cTn>
                                        <p:tgtEl>
                                          <p:spTgt spid="468"/>
                                        </p:tgtEl>
                                        <p:attrNameLst>
                                          <p:attrName>style.visibility</p:attrName>
                                        </p:attrNameLst>
                                      </p:cBhvr>
                                      <p:to>
                                        <p:strVal val="visible"/>
                                      </p:to>
                                    </p:set>
                                    <p:anim calcmode="lin" valueType="num">
                                      <p:cBhvr additive="base">
                                        <p:cTn id="24" dur="500" fill="hold"/>
                                        <p:tgtEl>
                                          <p:spTgt spid="468"/>
                                        </p:tgtEl>
                                        <p:attrNameLst>
                                          <p:attrName>ppt_x</p:attrName>
                                        </p:attrNameLst>
                                      </p:cBhvr>
                                      <p:tavLst>
                                        <p:tav tm="0">
                                          <p:val>
                                            <p:strVal val="1+#ppt_w/2"/>
                                          </p:val>
                                        </p:tav>
                                        <p:tav tm="100000">
                                          <p:val>
                                            <p:strVal val="#ppt_x"/>
                                          </p:val>
                                        </p:tav>
                                      </p:tavLst>
                                    </p:anim>
                                    <p:anim calcmode="lin" valueType="num">
                                      <p:cBhvr additive="base">
                                        <p:cTn id="25" dur="500" fill="hold"/>
                                        <p:tgtEl>
                                          <p:spTgt spid="46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grpId="0" nodeType="afterEffect">
                                  <p:stCondLst>
                                    <p:cond delay="0"/>
                                  </p:stCondLst>
                                  <p:childTnLst>
                                    <p:set>
                                      <p:cBhvr>
                                        <p:cTn id="28" dur="1" fill="hold">
                                          <p:stCondLst>
                                            <p:cond delay="0"/>
                                          </p:stCondLst>
                                        </p:cTn>
                                        <p:tgtEl>
                                          <p:spTgt spid="469"/>
                                        </p:tgtEl>
                                        <p:attrNameLst>
                                          <p:attrName>style.visibility</p:attrName>
                                        </p:attrNameLst>
                                      </p:cBhvr>
                                      <p:to>
                                        <p:strVal val="visible"/>
                                      </p:to>
                                    </p:set>
                                    <p:anim calcmode="lin" valueType="num">
                                      <p:cBhvr additive="base">
                                        <p:cTn id="29" dur="500" fill="hold"/>
                                        <p:tgtEl>
                                          <p:spTgt spid="469"/>
                                        </p:tgtEl>
                                        <p:attrNameLst>
                                          <p:attrName>ppt_x</p:attrName>
                                        </p:attrNameLst>
                                      </p:cBhvr>
                                      <p:tavLst>
                                        <p:tav tm="0">
                                          <p:val>
                                            <p:strVal val="1+#ppt_w/2"/>
                                          </p:val>
                                        </p:tav>
                                        <p:tav tm="100000">
                                          <p:val>
                                            <p:strVal val="#ppt_x"/>
                                          </p:val>
                                        </p:tav>
                                      </p:tavLst>
                                    </p:anim>
                                    <p:anim calcmode="lin" valueType="num">
                                      <p:cBhvr additive="base">
                                        <p:cTn id="30" dur="500" fill="hold"/>
                                        <p:tgtEl>
                                          <p:spTgt spid="469"/>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470"/>
                                        </p:tgtEl>
                                        <p:attrNameLst>
                                          <p:attrName>style.visibility</p:attrName>
                                        </p:attrNameLst>
                                      </p:cBhvr>
                                      <p:to>
                                        <p:strVal val="visible"/>
                                      </p:to>
                                    </p:set>
                                    <p:anim calcmode="lin" valueType="num">
                                      <p:cBhvr additive="base">
                                        <p:cTn id="34" dur="500" fill="hold"/>
                                        <p:tgtEl>
                                          <p:spTgt spid="470"/>
                                        </p:tgtEl>
                                        <p:attrNameLst>
                                          <p:attrName>ppt_x</p:attrName>
                                        </p:attrNameLst>
                                      </p:cBhvr>
                                      <p:tavLst>
                                        <p:tav tm="0">
                                          <p:val>
                                            <p:strVal val="1+#ppt_w/2"/>
                                          </p:val>
                                        </p:tav>
                                        <p:tav tm="100000">
                                          <p:val>
                                            <p:strVal val="#ppt_x"/>
                                          </p:val>
                                        </p:tav>
                                      </p:tavLst>
                                    </p:anim>
                                    <p:anim calcmode="lin" valueType="num">
                                      <p:cBhvr additive="base">
                                        <p:cTn id="35" dur="500" fill="hold"/>
                                        <p:tgtEl>
                                          <p:spTgt spid="470"/>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472"/>
                                        </p:tgtEl>
                                        <p:attrNameLst>
                                          <p:attrName>style.visibility</p:attrName>
                                        </p:attrNameLst>
                                      </p:cBhvr>
                                      <p:to>
                                        <p:strVal val="visible"/>
                                      </p:to>
                                    </p:set>
                                    <p:anim calcmode="lin" valueType="num">
                                      <p:cBhvr additive="base">
                                        <p:cTn id="39" dur="500" fill="hold"/>
                                        <p:tgtEl>
                                          <p:spTgt spid="472"/>
                                        </p:tgtEl>
                                        <p:attrNameLst>
                                          <p:attrName>ppt_x</p:attrName>
                                        </p:attrNameLst>
                                      </p:cBhvr>
                                      <p:tavLst>
                                        <p:tav tm="0">
                                          <p:val>
                                            <p:strVal val="1+#ppt_w/2"/>
                                          </p:val>
                                        </p:tav>
                                        <p:tav tm="100000">
                                          <p:val>
                                            <p:strVal val="#ppt_x"/>
                                          </p:val>
                                        </p:tav>
                                      </p:tavLst>
                                    </p:anim>
                                    <p:anim calcmode="lin" valueType="num">
                                      <p:cBhvr additive="base">
                                        <p:cTn id="40" dur="500" fill="hold"/>
                                        <p:tgtEl>
                                          <p:spTgt spid="472"/>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471"/>
                                        </p:tgtEl>
                                        <p:attrNameLst>
                                          <p:attrName>style.visibility</p:attrName>
                                        </p:attrNameLst>
                                      </p:cBhvr>
                                      <p:to>
                                        <p:strVal val="visible"/>
                                      </p:to>
                                    </p:set>
                                    <p:anim calcmode="lin" valueType="num">
                                      <p:cBhvr additive="base">
                                        <p:cTn id="44" dur="500" fill="hold"/>
                                        <p:tgtEl>
                                          <p:spTgt spid="471"/>
                                        </p:tgtEl>
                                        <p:attrNameLst>
                                          <p:attrName>ppt_x</p:attrName>
                                        </p:attrNameLst>
                                      </p:cBhvr>
                                      <p:tavLst>
                                        <p:tav tm="0">
                                          <p:val>
                                            <p:strVal val="1+#ppt_w/2"/>
                                          </p:val>
                                        </p:tav>
                                        <p:tav tm="100000">
                                          <p:val>
                                            <p:strVal val="#ppt_x"/>
                                          </p:val>
                                        </p:tav>
                                      </p:tavLst>
                                    </p:anim>
                                    <p:anim calcmode="lin" valueType="num">
                                      <p:cBhvr additive="base">
                                        <p:cTn id="45" dur="500" fill="hold"/>
                                        <p:tgtEl>
                                          <p:spTgt spid="4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bldLvl="0" animBg="1"/>
      <p:bldP spid="381" grpId="0"/>
      <p:bldP spid="467" grpId="0"/>
      <p:bldP spid="468" grpId="0"/>
      <p:bldP spid="469" grpId="0"/>
      <p:bldP spid="470" grpId="0"/>
      <p:bldP spid="471" grpId="0"/>
      <p:bldP spid="47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72" name="矩形 171"/>
          <p:cNvSpPr/>
          <p:nvPr/>
        </p:nvSpPr>
        <p:spPr>
          <a:xfrm>
            <a:off x="4070979" y="3704547"/>
            <a:ext cx="4450080" cy="829945"/>
          </a:xfrm>
          <a:prstGeom prst="rect">
            <a:avLst/>
          </a:prstGeom>
        </p:spPr>
        <p:txBody>
          <a:bodyPr wrap="none">
            <a:spAutoFit/>
          </a:bodyPr>
          <a:p>
            <a:pPr algn="ctr"/>
            <a:r>
              <a:rPr lang="zh-CN" altLang="en-US" sz="4800" b="1" dirty="0">
                <a:latin typeface="微软雅黑" panose="020B0503020204020204" pitchFamily="34" charset="-122"/>
                <a:ea typeface="微软雅黑" panose="020B0503020204020204" pitchFamily="34" charset="-122"/>
              </a:rPr>
              <a:t>自行车行车安全</a:t>
            </a:r>
            <a:endParaRPr lang="zh-CN" altLang="en-US" sz="4800" b="1" dirty="0">
              <a:latin typeface="微软雅黑" panose="020B0503020204020204" pitchFamily="34" charset="-122"/>
              <a:ea typeface="微软雅黑" panose="020B0503020204020204" pitchFamily="34" charset="-122"/>
            </a:endParaRPr>
          </a:p>
        </p:txBody>
      </p:sp>
      <p:sp>
        <p:nvSpPr>
          <p:cNvPr id="173" name="矩形 172"/>
          <p:cNvSpPr/>
          <p:nvPr/>
        </p:nvSpPr>
        <p:spPr>
          <a:xfrm>
            <a:off x="5351000" y="4547369"/>
            <a:ext cx="1955920" cy="369332"/>
          </a:xfrm>
          <a:prstGeom prst="rect">
            <a:avLst/>
          </a:prstGeom>
        </p:spPr>
        <p:txBody>
          <a:bodyPr wrap="none">
            <a:spAutoFit/>
          </a:bodyPr>
          <a:p>
            <a:pPr algn="ctr"/>
            <a:r>
              <a:rPr lang="zh-CN" altLang="en-US" dirty="0">
                <a:latin typeface="Adobe Garamond Pro Bold" panose="02020702060506020403" pitchFamily="18" charset="0"/>
              </a:rPr>
              <a:t>Roads and vehicles</a:t>
            </a:r>
            <a:endParaRPr lang="zh-CN" altLang="en-US" dirty="0">
              <a:latin typeface="Adobe Garamond Pro Bold" panose="02020702060506020403" pitchFamily="18" charset="0"/>
            </a:endParaRPr>
          </a:p>
        </p:txBody>
      </p:sp>
      <p:sp>
        <p:nvSpPr>
          <p:cNvPr id="178" name="矩形 177"/>
          <p:cNvSpPr/>
          <p:nvPr/>
        </p:nvSpPr>
        <p:spPr>
          <a:xfrm>
            <a:off x="2993605" y="3520619"/>
            <a:ext cx="1005840" cy="1198880"/>
          </a:xfrm>
          <a:prstGeom prst="rect">
            <a:avLst/>
          </a:prstGeom>
        </p:spPr>
        <p:txBody>
          <a:bodyPr wrap="none">
            <a:spAutoFit/>
          </a:bodyPr>
          <a:p>
            <a:pPr algn="ctr"/>
            <a:r>
              <a:rPr lang="en-US" altLang="zh-CN" sz="7200" spc="300" dirty="0">
                <a:solidFill>
                  <a:srgbClr val="E62230"/>
                </a:solidFill>
                <a:latin typeface="Agency FB" panose="020B0503020202020204" pitchFamily="34" charset="0"/>
                <a:ea typeface="微软雅黑" panose="020B0503020204020204" pitchFamily="34" charset="-122"/>
              </a:rPr>
              <a:t>04</a:t>
            </a:r>
            <a:endParaRPr lang="en-US" altLang="zh-CN" sz="72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2"/>
          <a:stretch>
            <a:fillRect/>
          </a:stretch>
        </p:blipFill>
        <p:spPr>
          <a:xfrm>
            <a:off x="-133350" y="3515995"/>
            <a:ext cx="3108960" cy="3753485"/>
          </a:xfrm>
          <a:prstGeom prst="rect">
            <a:avLst/>
          </a:prstGeom>
        </p:spPr>
      </p:pic>
      <p:grpSp>
        <p:nvGrpSpPr>
          <p:cNvPr id="63" name="14853f79-7afc-4bb7-bcc6-9be33a1202c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4998185" y="2256754"/>
            <a:ext cx="2242343" cy="1399505"/>
            <a:chOff x="2575719" y="1231900"/>
            <a:chExt cx="7040563" cy="4394201"/>
          </a:xfrm>
        </p:grpSpPr>
        <p:sp>
          <p:nvSpPr>
            <p:cNvPr id="64" name="i$ľiďè"/>
            <p:cNvSpPr/>
            <p:nvPr/>
          </p:nvSpPr>
          <p:spPr bwMode="auto">
            <a:xfrm>
              <a:off x="2575719" y="1293813"/>
              <a:ext cx="3533775" cy="4332288"/>
            </a:xfrm>
            <a:custGeom>
              <a:avLst/>
              <a:gdLst>
                <a:gd name="T0" fmla="*/ 683 w 1071"/>
                <a:gd name="T1" fmla="*/ 468 h 1314"/>
                <a:gd name="T2" fmla="*/ 833 w 1071"/>
                <a:gd name="T3" fmla="*/ 90 h 1314"/>
                <a:gd name="T4" fmla="*/ 880 w 1071"/>
                <a:gd name="T5" fmla="*/ 59 h 1314"/>
                <a:gd name="T6" fmla="*/ 881 w 1071"/>
                <a:gd name="T7" fmla="*/ 83 h 1314"/>
                <a:gd name="T8" fmla="*/ 881 w 1071"/>
                <a:gd name="T9" fmla="*/ 0 h 1314"/>
                <a:gd name="T10" fmla="*/ 773 w 1071"/>
                <a:gd name="T11" fmla="*/ 78 h 1314"/>
                <a:gd name="T12" fmla="*/ 624 w 1071"/>
                <a:gd name="T13" fmla="*/ 442 h 1314"/>
                <a:gd name="T14" fmla="*/ 290 w 1071"/>
                <a:gd name="T15" fmla="*/ 409 h 1314"/>
                <a:gd name="T16" fmla="*/ 252 w 1071"/>
                <a:gd name="T17" fmla="*/ 477 h 1314"/>
                <a:gd name="T18" fmla="*/ 593 w 1071"/>
                <a:gd name="T19" fmla="*/ 509 h 1314"/>
                <a:gd name="T20" fmla="*/ 577 w 1071"/>
                <a:gd name="T21" fmla="*/ 541 h 1314"/>
                <a:gd name="T22" fmla="*/ 406 w 1071"/>
                <a:gd name="T23" fmla="*/ 502 h 1314"/>
                <a:gd name="T24" fmla="*/ 0 w 1071"/>
                <a:gd name="T25" fmla="*/ 908 h 1314"/>
                <a:gd name="T26" fmla="*/ 406 w 1071"/>
                <a:gd name="T27" fmla="*/ 1314 h 1314"/>
                <a:gd name="T28" fmla="*/ 812 w 1071"/>
                <a:gd name="T29" fmla="*/ 908 h 1314"/>
                <a:gd name="T30" fmla="*/ 641 w 1071"/>
                <a:gd name="T31" fmla="*/ 578 h 1314"/>
                <a:gd name="T32" fmla="*/ 660 w 1071"/>
                <a:gd name="T33" fmla="*/ 540 h 1314"/>
                <a:gd name="T34" fmla="*/ 736 w 1071"/>
                <a:gd name="T35" fmla="*/ 593 h 1314"/>
                <a:gd name="T36" fmla="*/ 858 w 1071"/>
                <a:gd name="T37" fmla="*/ 908 h 1314"/>
                <a:gd name="T38" fmla="*/ 915 w 1071"/>
                <a:gd name="T39" fmla="*/ 910 h 1314"/>
                <a:gd name="T40" fmla="*/ 880 w 1071"/>
                <a:gd name="T41" fmla="*/ 694 h 1314"/>
                <a:gd name="T42" fmla="*/ 1054 w 1071"/>
                <a:gd name="T43" fmla="*/ 884 h 1314"/>
                <a:gd name="T44" fmla="*/ 1071 w 1071"/>
                <a:gd name="T45" fmla="*/ 949 h 1314"/>
                <a:gd name="T46" fmla="*/ 1071 w 1071"/>
                <a:gd name="T47" fmla="*/ 812 h 1314"/>
                <a:gd name="T48" fmla="*/ 683 w 1071"/>
                <a:gd name="T49" fmla="*/ 468 h 1314"/>
                <a:gd name="T50" fmla="*/ 738 w 1071"/>
                <a:gd name="T51" fmla="*/ 908 h 1314"/>
                <a:gd name="T52" fmla="*/ 406 w 1071"/>
                <a:gd name="T53" fmla="*/ 1240 h 1314"/>
                <a:gd name="T54" fmla="*/ 74 w 1071"/>
                <a:gd name="T55" fmla="*/ 908 h 1314"/>
                <a:gd name="T56" fmla="*/ 406 w 1071"/>
                <a:gd name="T57" fmla="*/ 576 h 1314"/>
                <a:gd name="T58" fmla="*/ 543 w 1071"/>
                <a:gd name="T59" fmla="*/ 606 h 1314"/>
                <a:gd name="T60" fmla="*/ 375 w 1071"/>
                <a:gd name="T61" fmla="*/ 888 h 1314"/>
                <a:gd name="T62" fmla="*/ 436 w 1071"/>
                <a:gd name="T63" fmla="*/ 929 h 1314"/>
                <a:gd name="T64" fmla="*/ 606 w 1071"/>
                <a:gd name="T65" fmla="*/ 644 h 1314"/>
                <a:gd name="T66" fmla="*/ 738 w 1071"/>
                <a:gd name="T67" fmla="*/ 90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1" h="1314">
                  <a:moveTo>
                    <a:pt x="683" y="468"/>
                  </a:moveTo>
                  <a:cubicBezTo>
                    <a:pt x="691" y="450"/>
                    <a:pt x="767" y="251"/>
                    <a:pt x="833" y="90"/>
                  </a:cubicBezTo>
                  <a:cubicBezTo>
                    <a:pt x="850" y="62"/>
                    <a:pt x="861" y="59"/>
                    <a:pt x="880" y="59"/>
                  </a:cubicBezTo>
                  <a:cubicBezTo>
                    <a:pt x="881" y="83"/>
                    <a:pt x="881" y="83"/>
                    <a:pt x="881" y="83"/>
                  </a:cubicBezTo>
                  <a:cubicBezTo>
                    <a:pt x="881" y="0"/>
                    <a:pt x="881" y="0"/>
                    <a:pt x="881" y="0"/>
                  </a:cubicBezTo>
                  <a:cubicBezTo>
                    <a:pt x="800" y="1"/>
                    <a:pt x="773" y="78"/>
                    <a:pt x="773" y="78"/>
                  </a:cubicBezTo>
                  <a:cubicBezTo>
                    <a:pt x="721" y="194"/>
                    <a:pt x="684" y="313"/>
                    <a:pt x="624" y="442"/>
                  </a:cubicBezTo>
                  <a:cubicBezTo>
                    <a:pt x="464" y="381"/>
                    <a:pt x="316" y="408"/>
                    <a:pt x="290" y="409"/>
                  </a:cubicBezTo>
                  <a:cubicBezTo>
                    <a:pt x="218" y="420"/>
                    <a:pt x="189" y="480"/>
                    <a:pt x="252" y="477"/>
                  </a:cubicBezTo>
                  <a:cubicBezTo>
                    <a:pt x="494" y="443"/>
                    <a:pt x="593" y="509"/>
                    <a:pt x="593" y="509"/>
                  </a:cubicBezTo>
                  <a:cubicBezTo>
                    <a:pt x="593" y="509"/>
                    <a:pt x="582" y="530"/>
                    <a:pt x="577" y="541"/>
                  </a:cubicBezTo>
                  <a:cubicBezTo>
                    <a:pt x="525" y="516"/>
                    <a:pt x="467" y="502"/>
                    <a:pt x="406" y="502"/>
                  </a:cubicBezTo>
                  <a:cubicBezTo>
                    <a:pt x="182" y="502"/>
                    <a:pt x="0" y="684"/>
                    <a:pt x="0" y="908"/>
                  </a:cubicBezTo>
                  <a:cubicBezTo>
                    <a:pt x="0" y="1132"/>
                    <a:pt x="182" y="1314"/>
                    <a:pt x="406" y="1314"/>
                  </a:cubicBezTo>
                  <a:cubicBezTo>
                    <a:pt x="630" y="1314"/>
                    <a:pt x="812" y="1132"/>
                    <a:pt x="812" y="908"/>
                  </a:cubicBezTo>
                  <a:cubicBezTo>
                    <a:pt x="812" y="772"/>
                    <a:pt x="744" y="652"/>
                    <a:pt x="641" y="578"/>
                  </a:cubicBezTo>
                  <a:cubicBezTo>
                    <a:pt x="648" y="566"/>
                    <a:pt x="654" y="553"/>
                    <a:pt x="660" y="540"/>
                  </a:cubicBezTo>
                  <a:cubicBezTo>
                    <a:pt x="691" y="552"/>
                    <a:pt x="736" y="593"/>
                    <a:pt x="736" y="593"/>
                  </a:cubicBezTo>
                  <a:cubicBezTo>
                    <a:pt x="736" y="593"/>
                    <a:pt x="878" y="714"/>
                    <a:pt x="858" y="908"/>
                  </a:cubicBezTo>
                  <a:cubicBezTo>
                    <a:pt x="849" y="956"/>
                    <a:pt x="902" y="976"/>
                    <a:pt x="915" y="910"/>
                  </a:cubicBezTo>
                  <a:cubicBezTo>
                    <a:pt x="922" y="853"/>
                    <a:pt x="913" y="747"/>
                    <a:pt x="880" y="694"/>
                  </a:cubicBezTo>
                  <a:cubicBezTo>
                    <a:pt x="880" y="694"/>
                    <a:pt x="993" y="776"/>
                    <a:pt x="1054" y="884"/>
                  </a:cubicBezTo>
                  <a:cubicBezTo>
                    <a:pt x="1054" y="910"/>
                    <a:pt x="1060" y="932"/>
                    <a:pt x="1071" y="949"/>
                  </a:cubicBezTo>
                  <a:cubicBezTo>
                    <a:pt x="1071" y="812"/>
                    <a:pt x="1071" y="812"/>
                    <a:pt x="1071" y="812"/>
                  </a:cubicBezTo>
                  <a:cubicBezTo>
                    <a:pt x="1037" y="764"/>
                    <a:pt x="928" y="628"/>
                    <a:pt x="683" y="468"/>
                  </a:cubicBezTo>
                  <a:close/>
                  <a:moveTo>
                    <a:pt x="738" y="908"/>
                  </a:moveTo>
                  <a:cubicBezTo>
                    <a:pt x="738" y="1091"/>
                    <a:pt x="589" y="1240"/>
                    <a:pt x="406" y="1240"/>
                  </a:cubicBezTo>
                  <a:cubicBezTo>
                    <a:pt x="223" y="1240"/>
                    <a:pt x="74" y="1091"/>
                    <a:pt x="74" y="908"/>
                  </a:cubicBezTo>
                  <a:cubicBezTo>
                    <a:pt x="74" y="725"/>
                    <a:pt x="223" y="576"/>
                    <a:pt x="406" y="576"/>
                  </a:cubicBezTo>
                  <a:cubicBezTo>
                    <a:pt x="455" y="576"/>
                    <a:pt x="501" y="587"/>
                    <a:pt x="543" y="606"/>
                  </a:cubicBezTo>
                  <a:cubicBezTo>
                    <a:pt x="458" y="765"/>
                    <a:pt x="377" y="885"/>
                    <a:pt x="375" y="888"/>
                  </a:cubicBezTo>
                  <a:cubicBezTo>
                    <a:pt x="436" y="929"/>
                    <a:pt x="436" y="929"/>
                    <a:pt x="436" y="929"/>
                  </a:cubicBezTo>
                  <a:cubicBezTo>
                    <a:pt x="443" y="919"/>
                    <a:pt x="522" y="801"/>
                    <a:pt x="606" y="644"/>
                  </a:cubicBezTo>
                  <a:cubicBezTo>
                    <a:pt x="686" y="705"/>
                    <a:pt x="738" y="801"/>
                    <a:pt x="738" y="908"/>
                  </a:cubicBezTo>
                  <a:close/>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5" name="ïšḻïďè"/>
            <p:cNvSpPr/>
            <p:nvPr/>
          </p:nvSpPr>
          <p:spPr bwMode="auto">
            <a:xfrm>
              <a:off x="5960269" y="3387725"/>
              <a:ext cx="149225" cy="125413"/>
            </a:xfrm>
            <a:custGeom>
              <a:avLst/>
              <a:gdLst>
                <a:gd name="T0" fmla="*/ 20 w 45"/>
                <a:gd name="T1" fmla="*/ 0 h 38"/>
                <a:gd name="T2" fmla="*/ 20 w 45"/>
                <a:gd name="T3" fmla="*/ 37 h 38"/>
                <a:gd name="T4" fmla="*/ 45 w 45"/>
                <a:gd name="T5" fmla="*/ 37 h 38"/>
                <a:gd name="T6" fmla="*/ 45 w 45"/>
                <a:gd name="T7" fmla="*/ 1 h 38"/>
                <a:gd name="T8" fmla="*/ 20 w 45"/>
                <a:gd name="T9" fmla="*/ 0 h 38"/>
              </a:gdLst>
              <a:ahLst/>
              <a:cxnLst>
                <a:cxn ang="0">
                  <a:pos x="T0" y="T1"/>
                </a:cxn>
                <a:cxn ang="0">
                  <a:pos x="T2" y="T3"/>
                </a:cxn>
                <a:cxn ang="0">
                  <a:pos x="T4" y="T5"/>
                </a:cxn>
                <a:cxn ang="0">
                  <a:pos x="T6" y="T7"/>
                </a:cxn>
                <a:cxn ang="0">
                  <a:pos x="T8" y="T9"/>
                </a:cxn>
              </a:cxnLst>
              <a:rect l="0" t="0" r="r" b="b"/>
              <a:pathLst>
                <a:path w="45" h="38">
                  <a:moveTo>
                    <a:pt x="20" y="0"/>
                  </a:moveTo>
                  <a:cubicBezTo>
                    <a:pt x="0" y="7"/>
                    <a:pt x="9" y="38"/>
                    <a:pt x="20" y="37"/>
                  </a:cubicBezTo>
                  <a:cubicBezTo>
                    <a:pt x="26" y="37"/>
                    <a:pt x="37" y="37"/>
                    <a:pt x="45" y="37"/>
                  </a:cubicBezTo>
                  <a:cubicBezTo>
                    <a:pt x="45" y="1"/>
                    <a:pt x="45" y="1"/>
                    <a:pt x="45" y="1"/>
                  </a:cubicBezTo>
                  <a:cubicBezTo>
                    <a:pt x="33" y="1"/>
                    <a:pt x="23" y="0"/>
                    <a:pt x="20" y="0"/>
                  </a:cubicBez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6" name="ísḻiḋé"/>
            <p:cNvSpPr/>
            <p:nvPr/>
          </p:nvSpPr>
          <p:spPr bwMode="auto">
            <a:xfrm>
              <a:off x="6109494" y="1851025"/>
              <a:ext cx="3506788" cy="3775075"/>
            </a:xfrm>
            <a:custGeom>
              <a:avLst/>
              <a:gdLst>
                <a:gd name="T0" fmla="*/ 1027 w 1063"/>
                <a:gd name="T1" fmla="*/ 739 h 1145"/>
                <a:gd name="T2" fmla="*/ 621 w 1063"/>
                <a:gd name="T3" fmla="*/ 333 h 1145"/>
                <a:gd name="T4" fmla="*/ 577 w 1063"/>
                <a:gd name="T5" fmla="*/ 336 h 1145"/>
                <a:gd name="T6" fmla="*/ 465 w 1063"/>
                <a:gd name="T7" fmla="*/ 336 h 1145"/>
                <a:gd name="T8" fmla="*/ 517 w 1063"/>
                <a:gd name="T9" fmla="*/ 313 h 1145"/>
                <a:gd name="T10" fmla="*/ 965 w 1063"/>
                <a:gd name="T11" fmla="*/ 450 h 1145"/>
                <a:gd name="T12" fmla="*/ 998 w 1063"/>
                <a:gd name="T13" fmla="*/ 377 h 1145"/>
                <a:gd name="T14" fmla="*/ 493 w 1063"/>
                <a:gd name="T15" fmla="*/ 243 h 1145"/>
                <a:gd name="T16" fmla="*/ 356 w 1063"/>
                <a:gd name="T17" fmla="*/ 336 h 1145"/>
                <a:gd name="T18" fmla="*/ 339 w 1063"/>
                <a:gd name="T19" fmla="*/ 336 h 1145"/>
                <a:gd name="T20" fmla="*/ 491 w 1063"/>
                <a:gd name="T21" fmla="*/ 74 h 1145"/>
                <a:gd name="T22" fmla="*/ 621 w 1063"/>
                <a:gd name="T23" fmla="*/ 74 h 1145"/>
                <a:gd name="T24" fmla="*/ 621 w 1063"/>
                <a:gd name="T25" fmla="*/ 0 h 1145"/>
                <a:gd name="T26" fmla="*/ 378 w 1063"/>
                <a:gd name="T27" fmla="*/ 0 h 1145"/>
                <a:gd name="T28" fmla="*/ 377 w 1063"/>
                <a:gd name="T29" fmla="*/ 74 h 1145"/>
                <a:gd name="T30" fmla="*/ 406 w 1063"/>
                <a:gd name="T31" fmla="*/ 74 h 1145"/>
                <a:gd name="T32" fmla="*/ 84 w 1063"/>
                <a:gd name="T33" fmla="*/ 631 h 1145"/>
                <a:gd name="T34" fmla="*/ 78 w 1063"/>
                <a:gd name="T35" fmla="*/ 630 h 1145"/>
                <a:gd name="T36" fmla="*/ 73 w 1063"/>
                <a:gd name="T37" fmla="*/ 631 h 1145"/>
                <a:gd name="T38" fmla="*/ 50 w 1063"/>
                <a:gd name="T39" fmla="*/ 503 h 1145"/>
                <a:gd name="T40" fmla="*/ 78 w 1063"/>
                <a:gd name="T41" fmla="*/ 503 h 1145"/>
                <a:gd name="T42" fmla="*/ 78 w 1063"/>
                <a:gd name="T43" fmla="*/ 466 h 1145"/>
                <a:gd name="T44" fmla="*/ 0 w 1063"/>
                <a:gd name="T45" fmla="*/ 467 h 1145"/>
                <a:gd name="T46" fmla="*/ 0 w 1063"/>
                <a:gd name="T47" fmla="*/ 503 h 1145"/>
                <a:gd name="T48" fmla="*/ 13 w 1063"/>
                <a:gd name="T49" fmla="*/ 503 h 1145"/>
                <a:gd name="T50" fmla="*/ 38 w 1063"/>
                <a:gd name="T51" fmla="*/ 639 h 1145"/>
                <a:gd name="T52" fmla="*/ 13 w 1063"/>
                <a:gd name="T53" fmla="*/ 662 h 1145"/>
                <a:gd name="T54" fmla="*/ 0 w 1063"/>
                <a:gd name="T55" fmla="*/ 643 h 1145"/>
                <a:gd name="T56" fmla="*/ 0 w 1063"/>
                <a:gd name="T57" fmla="*/ 780 h 1145"/>
                <a:gd name="T58" fmla="*/ 78 w 1063"/>
                <a:gd name="T59" fmla="*/ 821 h 1145"/>
                <a:gd name="T60" fmla="*/ 159 w 1063"/>
                <a:gd name="T61" fmla="*/ 776 h 1145"/>
                <a:gd name="T62" fmla="*/ 217 w 1063"/>
                <a:gd name="T63" fmla="*/ 776 h 1145"/>
                <a:gd name="T64" fmla="*/ 621 w 1063"/>
                <a:gd name="T65" fmla="*/ 1145 h 1145"/>
                <a:gd name="T66" fmla="*/ 1027 w 1063"/>
                <a:gd name="T67" fmla="*/ 739 h 1145"/>
                <a:gd name="T68" fmla="*/ 217 w 1063"/>
                <a:gd name="T69" fmla="*/ 702 h 1145"/>
                <a:gd name="T70" fmla="*/ 170 w 1063"/>
                <a:gd name="T71" fmla="*/ 702 h 1145"/>
                <a:gd name="T72" fmla="*/ 151 w 1063"/>
                <a:gd name="T73" fmla="*/ 666 h 1145"/>
                <a:gd name="T74" fmla="*/ 306 w 1063"/>
                <a:gd name="T75" fmla="*/ 410 h 1145"/>
                <a:gd name="T76" fmla="*/ 385 w 1063"/>
                <a:gd name="T77" fmla="*/ 410 h 1145"/>
                <a:gd name="T78" fmla="*/ 217 w 1063"/>
                <a:gd name="T79" fmla="*/ 702 h 1145"/>
                <a:gd name="T80" fmla="*/ 582 w 1063"/>
                <a:gd name="T81" fmla="*/ 410 h 1145"/>
                <a:gd name="T82" fmla="*/ 584 w 1063"/>
                <a:gd name="T83" fmla="*/ 410 h 1145"/>
                <a:gd name="T84" fmla="*/ 584 w 1063"/>
                <a:gd name="T85" fmla="*/ 702 h 1145"/>
                <a:gd name="T86" fmla="*/ 291 w 1063"/>
                <a:gd name="T87" fmla="*/ 702 h 1145"/>
                <a:gd name="T88" fmla="*/ 582 w 1063"/>
                <a:gd name="T89" fmla="*/ 410 h 1145"/>
                <a:gd name="T90" fmla="*/ 621 w 1063"/>
                <a:gd name="T91" fmla="*/ 1071 h 1145"/>
                <a:gd name="T92" fmla="*/ 291 w 1063"/>
                <a:gd name="T93" fmla="*/ 776 h 1145"/>
                <a:gd name="T94" fmla="*/ 658 w 1063"/>
                <a:gd name="T95" fmla="*/ 776 h 1145"/>
                <a:gd name="T96" fmla="*/ 658 w 1063"/>
                <a:gd name="T97" fmla="*/ 409 h 1145"/>
                <a:gd name="T98" fmla="*/ 953 w 1063"/>
                <a:gd name="T99" fmla="*/ 739 h 1145"/>
                <a:gd name="T100" fmla="*/ 621 w 1063"/>
                <a:gd name="T101" fmla="*/ 1071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3" h="1145">
                  <a:moveTo>
                    <a:pt x="1027" y="739"/>
                  </a:moveTo>
                  <a:cubicBezTo>
                    <a:pt x="1027" y="516"/>
                    <a:pt x="845" y="333"/>
                    <a:pt x="621" y="333"/>
                  </a:cubicBezTo>
                  <a:cubicBezTo>
                    <a:pt x="606" y="333"/>
                    <a:pt x="591" y="334"/>
                    <a:pt x="577" y="336"/>
                  </a:cubicBezTo>
                  <a:cubicBezTo>
                    <a:pt x="465" y="336"/>
                    <a:pt x="465" y="336"/>
                    <a:pt x="465" y="336"/>
                  </a:cubicBezTo>
                  <a:cubicBezTo>
                    <a:pt x="479" y="327"/>
                    <a:pt x="496" y="319"/>
                    <a:pt x="517" y="313"/>
                  </a:cubicBezTo>
                  <a:cubicBezTo>
                    <a:pt x="595" y="290"/>
                    <a:pt x="782" y="278"/>
                    <a:pt x="965" y="450"/>
                  </a:cubicBezTo>
                  <a:cubicBezTo>
                    <a:pt x="1012" y="497"/>
                    <a:pt x="1063" y="440"/>
                    <a:pt x="998" y="377"/>
                  </a:cubicBezTo>
                  <a:cubicBezTo>
                    <a:pt x="833" y="230"/>
                    <a:pt x="625" y="203"/>
                    <a:pt x="493" y="243"/>
                  </a:cubicBezTo>
                  <a:cubicBezTo>
                    <a:pt x="416" y="267"/>
                    <a:pt x="374" y="311"/>
                    <a:pt x="356" y="336"/>
                  </a:cubicBezTo>
                  <a:cubicBezTo>
                    <a:pt x="339" y="336"/>
                    <a:pt x="339" y="336"/>
                    <a:pt x="339" y="336"/>
                  </a:cubicBezTo>
                  <a:cubicBezTo>
                    <a:pt x="491" y="74"/>
                    <a:pt x="491" y="74"/>
                    <a:pt x="491" y="74"/>
                  </a:cubicBezTo>
                  <a:cubicBezTo>
                    <a:pt x="491" y="74"/>
                    <a:pt x="595" y="74"/>
                    <a:pt x="621" y="74"/>
                  </a:cubicBezTo>
                  <a:cubicBezTo>
                    <a:pt x="679" y="44"/>
                    <a:pt x="645" y="2"/>
                    <a:pt x="621" y="0"/>
                  </a:cubicBezTo>
                  <a:cubicBezTo>
                    <a:pt x="608" y="0"/>
                    <a:pt x="396" y="0"/>
                    <a:pt x="378" y="0"/>
                  </a:cubicBezTo>
                  <a:cubicBezTo>
                    <a:pt x="316" y="13"/>
                    <a:pt x="347" y="74"/>
                    <a:pt x="377" y="74"/>
                  </a:cubicBezTo>
                  <a:cubicBezTo>
                    <a:pt x="388" y="73"/>
                    <a:pt x="406" y="74"/>
                    <a:pt x="406" y="74"/>
                  </a:cubicBezTo>
                  <a:cubicBezTo>
                    <a:pt x="84" y="631"/>
                    <a:pt x="84" y="631"/>
                    <a:pt x="84" y="631"/>
                  </a:cubicBezTo>
                  <a:cubicBezTo>
                    <a:pt x="82" y="631"/>
                    <a:pt x="80" y="630"/>
                    <a:pt x="78" y="630"/>
                  </a:cubicBezTo>
                  <a:cubicBezTo>
                    <a:pt x="76" y="630"/>
                    <a:pt x="75" y="631"/>
                    <a:pt x="73" y="631"/>
                  </a:cubicBezTo>
                  <a:cubicBezTo>
                    <a:pt x="50" y="503"/>
                    <a:pt x="50" y="503"/>
                    <a:pt x="50" y="503"/>
                  </a:cubicBezTo>
                  <a:cubicBezTo>
                    <a:pt x="50" y="503"/>
                    <a:pt x="75" y="503"/>
                    <a:pt x="78" y="503"/>
                  </a:cubicBezTo>
                  <a:cubicBezTo>
                    <a:pt x="97" y="488"/>
                    <a:pt x="84" y="468"/>
                    <a:pt x="78" y="466"/>
                  </a:cubicBezTo>
                  <a:cubicBezTo>
                    <a:pt x="75" y="467"/>
                    <a:pt x="30" y="467"/>
                    <a:pt x="0" y="467"/>
                  </a:cubicBezTo>
                  <a:cubicBezTo>
                    <a:pt x="0" y="503"/>
                    <a:pt x="0" y="503"/>
                    <a:pt x="0" y="503"/>
                  </a:cubicBezTo>
                  <a:cubicBezTo>
                    <a:pt x="7" y="503"/>
                    <a:pt x="13" y="503"/>
                    <a:pt x="13" y="503"/>
                  </a:cubicBezTo>
                  <a:cubicBezTo>
                    <a:pt x="38" y="639"/>
                    <a:pt x="38" y="639"/>
                    <a:pt x="38" y="639"/>
                  </a:cubicBezTo>
                  <a:cubicBezTo>
                    <a:pt x="23" y="648"/>
                    <a:pt x="17" y="654"/>
                    <a:pt x="13" y="662"/>
                  </a:cubicBezTo>
                  <a:cubicBezTo>
                    <a:pt x="13" y="662"/>
                    <a:pt x="9" y="655"/>
                    <a:pt x="0" y="643"/>
                  </a:cubicBezTo>
                  <a:cubicBezTo>
                    <a:pt x="0" y="780"/>
                    <a:pt x="0" y="780"/>
                    <a:pt x="0" y="780"/>
                  </a:cubicBezTo>
                  <a:cubicBezTo>
                    <a:pt x="17" y="807"/>
                    <a:pt x="46" y="821"/>
                    <a:pt x="78" y="821"/>
                  </a:cubicBezTo>
                  <a:cubicBezTo>
                    <a:pt x="112" y="821"/>
                    <a:pt x="142" y="803"/>
                    <a:pt x="159" y="776"/>
                  </a:cubicBezTo>
                  <a:cubicBezTo>
                    <a:pt x="217" y="776"/>
                    <a:pt x="217" y="776"/>
                    <a:pt x="217" y="776"/>
                  </a:cubicBezTo>
                  <a:cubicBezTo>
                    <a:pt x="236" y="983"/>
                    <a:pt x="410" y="1145"/>
                    <a:pt x="621" y="1145"/>
                  </a:cubicBezTo>
                  <a:cubicBezTo>
                    <a:pt x="845" y="1145"/>
                    <a:pt x="1027" y="963"/>
                    <a:pt x="1027" y="739"/>
                  </a:cubicBezTo>
                  <a:close/>
                  <a:moveTo>
                    <a:pt x="217" y="702"/>
                  </a:moveTo>
                  <a:cubicBezTo>
                    <a:pt x="170" y="702"/>
                    <a:pt x="170" y="702"/>
                    <a:pt x="170" y="702"/>
                  </a:cubicBezTo>
                  <a:cubicBezTo>
                    <a:pt x="166" y="689"/>
                    <a:pt x="160" y="676"/>
                    <a:pt x="151" y="666"/>
                  </a:cubicBezTo>
                  <a:cubicBezTo>
                    <a:pt x="306" y="410"/>
                    <a:pt x="306" y="410"/>
                    <a:pt x="306" y="410"/>
                  </a:cubicBezTo>
                  <a:cubicBezTo>
                    <a:pt x="385" y="410"/>
                    <a:pt x="385" y="410"/>
                    <a:pt x="385" y="410"/>
                  </a:cubicBezTo>
                  <a:cubicBezTo>
                    <a:pt x="292" y="477"/>
                    <a:pt x="228" y="582"/>
                    <a:pt x="217" y="702"/>
                  </a:cubicBezTo>
                  <a:close/>
                  <a:moveTo>
                    <a:pt x="582" y="410"/>
                  </a:moveTo>
                  <a:cubicBezTo>
                    <a:pt x="584" y="410"/>
                    <a:pt x="584" y="410"/>
                    <a:pt x="584" y="410"/>
                  </a:cubicBezTo>
                  <a:cubicBezTo>
                    <a:pt x="584" y="702"/>
                    <a:pt x="584" y="702"/>
                    <a:pt x="584" y="702"/>
                  </a:cubicBezTo>
                  <a:cubicBezTo>
                    <a:pt x="291" y="702"/>
                    <a:pt x="291" y="702"/>
                    <a:pt x="291" y="702"/>
                  </a:cubicBezTo>
                  <a:cubicBezTo>
                    <a:pt x="308" y="550"/>
                    <a:pt x="429" y="428"/>
                    <a:pt x="582" y="410"/>
                  </a:cubicBezTo>
                  <a:close/>
                  <a:moveTo>
                    <a:pt x="621" y="1071"/>
                  </a:moveTo>
                  <a:cubicBezTo>
                    <a:pt x="450" y="1071"/>
                    <a:pt x="310" y="942"/>
                    <a:pt x="291" y="776"/>
                  </a:cubicBezTo>
                  <a:cubicBezTo>
                    <a:pt x="658" y="776"/>
                    <a:pt x="658" y="776"/>
                    <a:pt x="658" y="776"/>
                  </a:cubicBezTo>
                  <a:cubicBezTo>
                    <a:pt x="658" y="409"/>
                    <a:pt x="658" y="409"/>
                    <a:pt x="658" y="409"/>
                  </a:cubicBezTo>
                  <a:cubicBezTo>
                    <a:pt x="824" y="428"/>
                    <a:pt x="953" y="569"/>
                    <a:pt x="953" y="739"/>
                  </a:cubicBezTo>
                  <a:cubicBezTo>
                    <a:pt x="953" y="922"/>
                    <a:pt x="804" y="1071"/>
                    <a:pt x="621" y="1071"/>
                  </a:cubicBezTo>
                  <a:close/>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7" name="ï$lïdè"/>
            <p:cNvSpPr/>
            <p:nvPr/>
          </p:nvSpPr>
          <p:spPr bwMode="auto">
            <a:xfrm>
              <a:off x="5482432" y="1568450"/>
              <a:ext cx="527050" cy="6350"/>
            </a:xfrm>
            <a:custGeom>
              <a:avLst/>
              <a:gdLst>
                <a:gd name="T0" fmla="*/ 160 w 160"/>
                <a:gd name="T1" fmla="*/ 1 h 2"/>
                <a:gd name="T2" fmla="*/ 160 w 160"/>
                <a:gd name="T3" fmla="*/ 0 h 2"/>
                <a:gd name="T4" fmla="*/ 0 w 160"/>
                <a:gd name="T5" fmla="*/ 0 h 2"/>
                <a:gd name="T6" fmla="*/ 160 w 160"/>
                <a:gd name="T7" fmla="*/ 1 h 2"/>
              </a:gdLst>
              <a:ahLst/>
              <a:cxnLst>
                <a:cxn ang="0">
                  <a:pos x="T0" y="T1"/>
                </a:cxn>
                <a:cxn ang="0">
                  <a:pos x="T2" y="T3"/>
                </a:cxn>
                <a:cxn ang="0">
                  <a:pos x="T4" y="T5"/>
                </a:cxn>
                <a:cxn ang="0">
                  <a:pos x="T6" y="T7"/>
                </a:cxn>
              </a:cxnLst>
              <a:rect l="0" t="0" r="r" b="b"/>
              <a:pathLst>
                <a:path w="160" h="2">
                  <a:moveTo>
                    <a:pt x="160" y="1"/>
                  </a:moveTo>
                  <a:cubicBezTo>
                    <a:pt x="160" y="1"/>
                    <a:pt x="160" y="0"/>
                    <a:pt x="160" y="0"/>
                  </a:cubicBezTo>
                  <a:cubicBezTo>
                    <a:pt x="0" y="0"/>
                    <a:pt x="0" y="0"/>
                    <a:pt x="0" y="0"/>
                  </a:cubicBezTo>
                  <a:cubicBezTo>
                    <a:pt x="34" y="2"/>
                    <a:pt x="84" y="1"/>
                    <a:pt x="160" y="1"/>
                  </a:cubicBezTo>
                  <a:close/>
                </a:path>
              </a:pathLst>
            </a:custGeom>
            <a:solidFill>
              <a:srgbClr val="804F2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8" name="ïs1îḍê"/>
            <p:cNvSpPr/>
            <p:nvPr/>
          </p:nvSpPr>
          <p:spPr bwMode="auto">
            <a:xfrm>
              <a:off x="5482432" y="1231900"/>
              <a:ext cx="533400" cy="61913"/>
            </a:xfrm>
            <a:custGeom>
              <a:avLst/>
              <a:gdLst>
                <a:gd name="T0" fmla="*/ 1 w 162"/>
                <a:gd name="T1" fmla="*/ 0 h 19"/>
                <a:gd name="T2" fmla="*/ 162 w 162"/>
                <a:gd name="T3" fmla="*/ 0 h 19"/>
                <a:gd name="T4" fmla="*/ 0 w 162"/>
                <a:gd name="T5" fmla="*/ 0 h 19"/>
                <a:gd name="T6" fmla="*/ 0 w 162"/>
                <a:gd name="T7" fmla="*/ 19 h 19"/>
                <a:gd name="T8" fmla="*/ 1 w 162"/>
                <a:gd name="T9" fmla="*/ 19 h 19"/>
                <a:gd name="T10" fmla="*/ 1 w 162"/>
                <a:gd name="T11" fmla="*/ 0 h 19"/>
              </a:gdLst>
              <a:ahLst/>
              <a:cxnLst>
                <a:cxn ang="0">
                  <a:pos x="T0" y="T1"/>
                </a:cxn>
                <a:cxn ang="0">
                  <a:pos x="T2" y="T3"/>
                </a:cxn>
                <a:cxn ang="0">
                  <a:pos x="T4" y="T5"/>
                </a:cxn>
                <a:cxn ang="0">
                  <a:pos x="T6" y="T7"/>
                </a:cxn>
                <a:cxn ang="0">
                  <a:pos x="T8" y="T9"/>
                </a:cxn>
                <a:cxn ang="0">
                  <a:pos x="T10" y="T11"/>
                </a:cxn>
              </a:cxnLst>
              <a:rect l="0" t="0" r="r" b="b"/>
              <a:pathLst>
                <a:path w="162" h="19">
                  <a:moveTo>
                    <a:pt x="1" y="0"/>
                  </a:moveTo>
                  <a:cubicBezTo>
                    <a:pt x="53" y="0"/>
                    <a:pt x="90" y="0"/>
                    <a:pt x="162" y="0"/>
                  </a:cubicBezTo>
                  <a:cubicBezTo>
                    <a:pt x="0" y="0"/>
                    <a:pt x="0" y="0"/>
                    <a:pt x="0" y="0"/>
                  </a:cubicBezTo>
                  <a:cubicBezTo>
                    <a:pt x="0" y="19"/>
                    <a:pt x="0" y="19"/>
                    <a:pt x="0" y="19"/>
                  </a:cubicBezTo>
                  <a:cubicBezTo>
                    <a:pt x="0" y="19"/>
                    <a:pt x="1" y="19"/>
                    <a:pt x="1" y="19"/>
                  </a:cubicBezTo>
                  <a:lnTo>
                    <a:pt x="1" y="0"/>
                  </a:lnTo>
                  <a:close/>
                </a:path>
              </a:pathLst>
            </a:custGeom>
            <a:solidFill>
              <a:srgbClr val="FF7845"/>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9" name="íṣļîḍê"/>
            <p:cNvSpPr/>
            <p:nvPr/>
          </p:nvSpPr>
          <p:spPr bwMode="auto">
            <a:xfrm>
              <a:off x="5482432" y="1231900"/>
              <a:ext cx="725488" cy="336550"/>
            </a:xfrm>
            <a:custGeom>
              <a:avLst/>
              <a:gdLst>
                <a:gd name="T0" fmla="*/ 160 w 220"/>
                <a:gd name="T1" fmla="*/ 102 h 102"/>
                <a:gd name="T2" fmla="*/ 162 w 220"/>
                <a:gd name="T3" fmla="*/ 0 h 102"/>
                <a:gd name="T4" fmla="*/ 1 w 220"/>
                <a:gd name="T5" fmla="*/ 0 h 102"/>
                <a:gd name="T6" fmla="*/ 1 w 220"/>
                <a:gd name="T7" fmla="*/ 19 h 102"/>
                <a:gd name="T8" fmla="*/ 0 w 220"/>
                <a:gd name="T9" fmla="*/ 19 h 102"/>
                <a:gd name="T10" fmla="*/ 0 w 220"/>
                <a:gd name="T11" fmla="*/ 102 h 102"/>
                <a:gd name="T12" fmla="*/ 160 w 220"/>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220" h="102">
                  <a:moveTo>
                    <a:pt x="160" y="102"/>
                  </a:moveTo>
                  <a:cubicBezTo>
                    <a:pt x="165" y="99"/>
                    <a:pt x="220" y="48"/>
                    <a:pt x="162" y="0"/>
                  </a:cubicBezTo>
                  <a:cubicBezTo>
                    <a:pt x="90" y="0"/>
                    <a:pt x="53" y="0"/>
                    <a:pt x="1" y="0"/>
                  </a:cubicBezTo>
                  <a:cubicBezTo>
                    <a:pt x="1" y="19"/>
                    <a:pt x="1" y="19"/>
                    <a:pt x="1" y="19"/>
                  </a:cubicBezTo>
                  <a:cubicBezTo>
                    <a:pt x="1" y="19"/>
                    <a:pt x="0" y="19"/>
                    <a:pt x="0" y="19"/>
                  </a:cubicBezTo>
                  <a:cubicBezTo>
                    <a:pt x="0" y="102"/>
                    <a:pt x="0" y="102"/>
                    <a:pt x="0" y="102"/>
                  </a:cubicBezTo>
                  <a:lnTo>
                    <a:pt x="160" y="102"/>
                  </a:ln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0" name="íšḷîḍè"/>
            <p:cNvSpPr/>
            <p:nvPr/>
          </p:nvSpPr>
          <p:spPr bwMode="auto">
            <a:xfrm>
              <a:off x="3499644" y="3871913"/>
              <a:ext cx="827088" cy="831850"/>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1" name="í$lîde"/>
            <p:cNvSpPr/>
            <p:nvPr/>
          </p:nvSpPr>
          <p:spPr bwMode="auto">
            <a:xfrm>
              <a:off x="3756819" y="4129088"/>
              <a:ext cx="312738" cy="317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2" name="ïslîdê"/>
            <p:cNvSpPr/>
            <p:nvPr/>
          </p:nvSpPr>
          <p:spPr bwMode="auto">
            <a:xfrm>
              <a:off x="7811294" y="3871913"/>
              <a:ext cx="828675" cy="831850"/>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3" name="ïśliḍê"/>
            <p:cNvSpPr/>
            <p:nvPr/>
          </p:nvSpPr>
          <p:spPr bwMode="auto">
            <a:xfrm>
              <a:off x="8068469" y="4129088"/>
              <a:ext cx="312738" cy="317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4" name="i$ľïḍe"/>
            <p:cNvSpPr/>
            <p:nvPr/>
          </p:nvSpPr>
          <p:spPr bwMode="auto">
            <a:xfrm>
              <a:off x="5963444" y="3763963"/>
              <a:ext cx="2784475" cy="1047750"/>
            </a:xfrm>
            <a:custGeom>
              <a:avLst/>
              <a:gdLst>
                <a:gd name="T0" fmla="*/ 685 w 844"/>
                <a:gd name="T1" fmla="*/ 33 h 318"/>
                <a:gd name="T2" fmla="*/ 811 w 844"/>
                <a:gd name="T3" fmla="*/ 159 h 318"/>
                <a:gd name="T4" fmla="*/ 685 w 844"/>
                <a:gd name="T5" fmla="*/ 285 h 318"/>
                <a:gd name="T6" fmla="*/ 667 w 844"/>
                <a:gd name="T7" fmla="*/ 283 h 318"/>
                <a:gd name="T8" fmla="*/ 125 w 844"/>
                <a:gd name="T9" fmla="*/ 240 h 318"/>
                <a:gd name="T10" fmla="*/ 33 w 844"/>
                <a:gd name="T11" fmla="*/ 148 h 318"/>
                <a:gd name="T12" fmla="*/ 125 w 844"/>
                <a:gd name="T13" fmla="*/ 56 h 318"/>
                <a:gd name="T14" fmla="*/ 685 w 844"/>
                <a:gd name="T15" fmla="*/ 33 h 318"/>
                <a:gd name="T16" fmla="*/ 685 w 844"/>
                <a:gd name="T17" fmla="*/ 0 h 318"/>
                <a:gd name="T18" fmla="*/ 685 w 844"/>
                <a:gd name="T19" fmla="*/ 0 h 318"/>
                <a:gd name="T20" fmla="*/ 684 w 844"/>
                <a:gd name="T21" fmla="*/ 0 h 318"/>
                <a:gd name="T22" fmla="*/ 125 w 844"/>
                <a:gd name="T23" fmla="*/ 22 h 318"/>
                <a:gd name="T24" fmla="*/ 0 w 844"/>
                <a:gd name="T25" fmla="*/ 148 h 318"/>
                <a:gd name="T26" fmla="*/ 124 w 844"/>
                <a:gd name="T27" fmla="*/ 273 h 318"/>
                <a:gd name="T28" fmla="*/ 664 w 844"/>
                <a:gd name="T29" fmla="*/ 316 h 318"/>
                <a:gd name="T30" fmla="*/ 685 w 844"/>
                <a:gd name="T31" fmla="*/ 318 h 318"/>
                <a:gd name="T32" fmla="*/ 844 w 844"/>
                <a:gd name="T33" fmla="*/ 159 h 318"/>
                <a:gd name="T34" fmla="*/ 685 w 844"/>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4" h="318">
                  <a:moveTo>
                    <a:pt x="685" y="33"/>
                  </a:moveTo>
                  <a:cubicBezTo>
                    <a:pt x="755" y="33"/>
                    <a:pt x="811" y="90"/>
                    <a:pt x="811" y="159"/>
                  </a:cubicBezTo>
                  <a:cubicBezTo>
                    <a:pt x="811" y="228"/>
                    <a:pt x="755" y="285"/>
                    <a:pt x="685" y="285"/>
                  </a:cubicBezTo>
                  <a:cubicBezTo>
                    <a:pt x="679" y="285"/>
                    <a:pt x="673" y="284"/>
                    <a:pt x="667" y="283"/>
                  </a:cubicBezTo>
                  <a:cubicBezTo>
                    <a:pt x="125" y="240"/>
                    <a:pt x="125" y="240"/>
                    <a:pt x="125" y="240"/>
                  </a:cubicBezTo>
                  <a:cubicBezTo>
                    <a:pt x="74" y="240"/>
                    <a:pt x="33" y="199"/>
                    <a:pt x="33" y="148"/>
                  </a:cubicBezTo>
                  <a:cubicBezTo>
                    <a:pt x="33" y="97"/>
                    <a:pt x="74" y="56"/>
                    <a:pt x="125" y="56"/>
                  </a:cubicBezTo>
                  <a:cubicBezTo>
                    <a:pt x="685" y="33"/>
                    <a:pt x="685" y="33"/>
                    <a:pt x="685" y="33"/>
                  </a:cubicBezTo>
                  <a:moveTo>
                    <a:pt x="685" y="0"/>
                  </a:moveTo>
                  <a:cubicBezTo>
                    <a:pt x="685" y="0"/>
                    <a:pt x="685" y="0"/>
                    <a:pt x="685" y="0"/>
                  </a:cubicBezTo>
                  <a:cubicBezTo>
                    <a:pt x="684" y="0"/>
                    <a:pt x="684" y="0"/>
                    <a:pt x="684" y="0"/>
                  </a:cubicBezTo>
                  <a:cubicBezTo>
                    <a:pt x="125" y="22"/>
                    <a:pt x="125" y="22"/>
                    <a:pt x="125" y="22"/>
                  </a:cubicBezTo>
                  <a:cubicBezTo>
                    <a:pt x="56" y="23"/>
                    <a:pt x="0" y="79"/>
                    <a:pt x="0" y="148"/>
                  </a:cubicBezTo>
                  <a:cubicBezTo>
                    <a:pt x="0" y="217"/>
                    <a:pt x="55" y="273"/>
                    <a:pt x="124" y="273"/>
                  </a:cubicBezTo>
                  <a:cubicBezTo>
                    <a:pt x="664" y="316"/>
                    <a:pt x="664" y="316"/>
                    <a:pt x="664" y="316"/>
                  </a:cubicBezTo>
                  <a:cubicBezTo>
                    <a:pt x="672" y="317"/>
                    <a:pt x="678" y="318"/>
                    <a:pt x="685" y="318"/>
                  </a:cubicBezTo>
                  <a:cubicBezTo>
                    <a:pt x="773" y="318"/>
                    <a:pt x="844" y="247"/>
                    <a:pt x="844" y="159"/>
                  </a:cubicBezTo>
                  <a:cubicBezTo>
                    <a:pt x="844" y="71"/>
                    <a:pt x="773" y="0"/>
                    <a:pt x="685" y="0"/>
                  </a:cubicBez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1000"/>
                                        <p:tgtEl>
                                          <p:spTgt spid="173"/>
                                        </p:tgtEl>
                                      </p:cBhvr>
                                    </p:animEffect>
                                    <p:anim calcmode="lin" valueType="num">
                                      <p:cBhvr>
                                        <p:cTn id="14" dur="1000" fill="hold"/>
                                        <p:tgtEl>
                                          <p:spTgt spid="173"/>
                                        </p:tgtEl>
                                        <p:attrNameLst>
                                          <p:attrName>ppt_x</p:attrName>
                                        </p:attrNameLst>
                                      </p:cBhvr>
                                      <p:tavLst>
                                        <p:tav tm="0">
                                          <p:val>
                                            <p:strVal val="#ppt_x"/>
                                          </p:val>
                                        </p:tav>
                                        <p:tav tm="100000">
                                          <p:val>
                                            <p:strVal val="#ppt_x"/>
                                          </p:val>
                                        </p:tav>
                                      </p:tavLst>
                                    </p:anim>
                                    <p:anim calcmode="lin" valueType="num">
                                      <p:cBhvr>
                                        <p:cTn id="15" dur="1000" fill="hold"/>
                                        <p:tgtEl>
                                          <p:spTgt spid="17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矩形 322"/>
          <p:cNvSpPr/>
          <p:nvPr/>
        </p:nvSpPr>
        <p:spPr>
          <a:xfrm>
            <a:off x="1387732" y="1905038"/>
            <a:ext cx="3307764" cy="523220"/>
          </a:xfrm>
          <a:prstGeom prst="rect">
            <a:avLst/>
          </a:prstGeom>
        </p:spPr>
        <p:txBody>
          <a:bodyPr wrap="square">
            <a:spAutoFit/>
          </a:bodyPr>
          <a:lstStyle/>
          <a:p>
            <a:pPr eaLnBrk="0" hangingPunct="0">
              <a:spcBef>
                <a:spcPct val="0"/>
              </a:spcBef>
            </a:pPr>
            <a:r>
              <a:rPr lang="zh-CN" altLang="en-US" sz="2800" b="1" baseline="0" dirty="0">
                <a:latin typeface="微软雅黑" panose="020B0503020204020204" pitchFamily="34" charset="-122"/>
                <a:ea typeface="微软雅黑" panose="020B0503020204020204" pitchFamily="34" charset="-122"/>
              </a:rPr>
              <a:t>自行车检查要：</a:t>
            </a:r>
            <a:endParaRPr lang="zh-CN" altLang="en-US" sz="2800" b="1" baseline="0" dirty="0">
              <a:latin typeface="微软雅黑" panose="020B0503020204020204" pitchFamily="34" charset="-122"/>
              <a:ea typeface="微软雅黑" panose="020B0503020204020204" pitchFamily="34" charset="-122"/>
            </a:endParaRPr>
          </a:p>
        </p:txBody>
      </p:sp>
      <p:sp>
        <p:nvSpPr>
          <p:cNvPr id="324" name="矩形 323"/>
          <p:cNvSpPr/>
          <p:nvPr/>
        </p:nvSpPr>
        <p:spPr>
          <a:xfrm>
            <a:off x="1377975" y="2427368"/>
            <a:ext cx="6096000" cy="1705403"/>
          </a:xfrm>
          <a:prstGeom prst="rect">
            <a:avLst/>
          </a:prstGeom>
        </p:spPr>
        <p:txBody>
          <a:bodyPr>
            <a:spAutoFit/>
          </a:bodyPr>
          <a:lstStyle/>
          <a:p>
            <a:pPr>
              <a:lnSpc>
                <a:spcPct val="150000"/>
              </a:lnSpc>
              <a:spcBef>
                <a:spcPct val="0"/>
              </a:spcBef>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前后车闸是否齐全有效；</a:t>
            </a:r>
            <a:endParaRPr lang="zh-CN" altLang="en-US" dirty="0">
              <a:latin typeface="微软雅黑" panose="020B0503020204020204" pitchFamily="34" charset="-122"/>
              <a:ea typeface="微软雅黑" panose="020B0503020204020204" pitchFamily="34" charset="-122"/>
            </a:endParaRPr>
          </a:p>
          <a:p>
            <a:pPr>
              <a:lnSpc>
                <a:spcPct val="150000"/>
              </a:lnSpc>
              <a:spcBef>
                <a:spcPct val="0"/>
              </a:spcBef>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车尾部是否装有反射器，是否清洁；</a:t>
            </a:r>
            <a:endParaRPr lang="zh-CN" altLang="en-US" dirty="0">
              <a:latin typeface="微软雅黑" panose="020B0503020204020204" pitchFamily="34" charset="-122"/>
              <a:ea typeface="微软雅黑" panose="020B0503020204020204" pitchFamily="34" charset="-122"/>
            </a:endParaRPr>
          </a:p>
          <a:p>
            <a:pPr>
              <a:lnSpc>
                <a:spcPct val="150000"/>
              </a:lnSpc>
              <a:spcBef>
                <a:spcPct val="0"/>
              </a:spcBef>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车铃是否会响，安装位置是否适宜；</a:t>
            </a:r>
            <a:endParaRPr lang="zh-CN" altLang="en-US" dirty="0">
              <a:latin typeface="微软雅黑" panose="020B0503020204020204" pitchFamily="34" charset="-122"/>
              <a:ea typeface="微软雅黑" panose="020B0503020204020204" pitchFamily="34" charset="-122"/>
            </a:endParaRPr>
          </a:p>
          <a:p>
            <a:pPr>
              <a:lnSpc>
                <a:spcPct val="150000"/>
              </a:lnSpc>
              <a:spcBef>
                <a:spcPct val="0"/>
              </a:spcBef>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其他：车把、车座、轮胎、链条等。</a:t>
            </a:r>
            <a:endParaRPr lang="zh-CN" altLang="en-US" dirty="0">
              <a:latin typeface="微软雅黑" panose="020B0503020204020204" pitchFamily="34" charset="-122"/>
              <a:ea typeface="微软雅黑" panose="020B0503020204020204" pitchFamily="34" charset="-122"/>
            </a:endParaRPr>
          </a:p>
        </p:txBody>
      </p:sp>
      <p:sp>
        <p:nvSpPr>
          <p:cNvPr id="329" name="矩形 328"/>
          <p:cNvSpPr/>
          <p:nvPr/>
        </p:nvSpPr>
        <p:spPr>
          <a:xfrm>
            <a:off x="6148719" y="3147060"/>
            <a:ext cx="4788060" cy="2541658"/>
          </a:xfrm>
          <a:prstGeom prst="rect">
            <a:avLst/>
          </a:prstGeom>
        </p:spPr>
        <p:txBody>
          <a:bodyPr wrap="square">
            <a:spAutoFit/>
          </a:bodyPr>
          <a:lstStyle/>
          <a:p>
            <a:pPr eaLnBrk="0" hangingPunct="0">
              <a:lnSpc>
                <a:spcPct val="150000"/>
              </a:lnSpc>
              <a:spcBef>
                <a:spcPct val="0"/>
              </a:spcBef>
            </a:pPr>
            <a:r>
              <a:rPr lang="en-US" altLang="zh-CN" sz="1600" baseline="0"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一个雨天下午，法国人西夫拉克在街头漫步时，被经过的四轮马车溅了一身泥，这一溅使他突发奇想；四轮马车这么宽，应当把马车顺着切掉一半，四个车轮就变成前后两车车轮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于是，</a:t>
            </a:r>
            <a:r>
              <a:rPr lang="en-US" altLang="zh-CN" dirty="0">
                <a:latin typeface="微软雅黑" panose="020B0503020204020204" pitchFamily="34" charset="-122"/>
                <a:ea typeface="微软雅黑" panose="020B0503020204020204" pitchFamily="34" charset="-122"/>
              </a:rPr>
              <a:t>1791</a:t>
            </a:r>
            <a:r>
              <a:rPr lang="zh-CN" altLang="en-US" dirty="0">
                <a:latin typeface="微软雅黑" panose="020B0503020204020204" pitchFamily="34" charset="-122"/>
                <a:ea typeface="微软雅黑" panose="020B0503020204020204" pitchFamily="34" charset="-122"/>
              </a:rPr>
              <a:t>年第一架代步的“木马轮”小车诞生了。</a:t>
            </a:r>
            <a:endParaRPr lang="zh-CN" altLang="en-US" dirty="0">
              <a:latin typeface="微软雅黑" panose="020B0503020204020204" pitchFamily="34" charset="-122"/>
              <a:ea typeface="微软雅黑" panose="020B0503020204020204" pitchFamily="34" charset="-122"/>
            </a:endParaRPr>
          </a:p>
        </p:txBody>
      </p:sp>
      <p:sp>
        <p:nvSpPr>
          <p:cNvPr id="330" name="矩形: 圆角 329"/>
          <p:cNvSpPr/>
          <p:nvPr/>
        </p:nvSpPr>
        <p:spPr>
          <a:xfrm>
            <a:off x="7013178" y="2562641"/>
            <a:ext cx="3059143"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自行车的由来</a:t>
            </a:r>
            <a:endParaRPr lang="zh-CN" altLang="en-US" sz="2400" b="1" dirty="0">
              <a:latin typeface="微软雅黑" panose="020B0503020204020204" pitchFamily="34" charset="-122"/>
              <a:ea typeface="微软雅黑" panose="020B0503020204020204" pitchFamily="34" charset="-122"/>
            </a:endParaRPr>
          </a:p>
        </p:txBody>
      </p:sp>
      <p:grpSp>
        <p:nvGrpSpPr>
          <p:cNvPr id="331" name="dab7309d-7cc7-4232-b9b9-b83e9dc315f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348816" y="980019"/>
            <a:ext cx="2353744" cy="1421603"/>
            <a:chOff x="3473513" y="1845084"/>
            <a:chExt cx="5244974" cy="3167834"/>
          </a:xfrm>
        </p:grpSpPr>
        <p:sp>
          <p:nvSpPr>
            <p:cNvPr id="332" name="í$ḷiḍé"/>
            <p:cNvSpPr/>
            <p:nvPr/>
          </p:nvSpPr>
          <p:spPr bwMode="auto">
            <a:xfrm>
              <a:off x="6946249" y="2101784"/>
              <a:ext cx="958421" cy="641189"/>
            </a:xfrm>
            <a:custGeom>
              <a:avLst/>
              <a:gdLst>
                <a:gd name="T0" fmla="*/ 169 w 172"/>
                <a:gd name="T1" fmla="*/ 54 h 115"/>
                <a:gd name="T2" fmla="*/ 112 w 172"/>
                <a:gd name="T3" fmla="*/ 13 h 115"/>
                <a:gd name="T4" fmla="*/ 42 w 172"/>
                <a:gd name="T5" fmla="*/ 1 h 115"/>
                <a:gd name="T6" fmla="*/ 10 w 172"/>
                <a:gd name="T7" fmla="*/ 7 h 115"/>
                <a:gd name="T8" fmla="*/ 9 w 172"/>
                <a:gd name="T9" fmla="*/ 26 h 115"/>
                <a:gd name="T10" fmla="*/ 15 w 172"/>
                <a:gd name="T11" fmla="*/ 43 h 115"/>
                <a:gd name="T12" fmla="*/ 26 w 172"/>
                <a:gd name="T13" fmla="*/ 39 h 115"/>
                <a:gd name="T14" fmla="*/ 23 w 172"/>
                <a:gd name="T15" fmla="*/ 28 h 115"/>
                <a:gd name="T16" fmla="*/ 29 w 172"/>
                <a:gd name="T17" fmla="*/ 18 h 115"/>
                <a:gd name="T18" fmla="*/ 51 w 172"/>
                <a:gd name="T19" fmla="*/ 19 h 115"/>
                <a:gd name="T20" fmla="*/ 82 w 172"/>
                <a:gd name="T21" fmla="*/ 41 h 115"/>
                <a:gd name="T22" fmla="*/ 99 w 172"/>
                <a:gd name="T23" fmla="*/ 61 h 115"/>
                <a:gd name="T24" fmla="*/ 86 w 172"/>
                <a:gd name="T25" fmla="*/ 84 h 115"/>
                <a:gd name="T26" fmla="*/ 62 w 172"/>
                <a:gd name="T27" fmla="*/ 91 h 115"/>
                <a:gd name="T28" fmla="*/ 49 w 172"/>
                <a:gd name="T29" fmla="*/ 91 h 115"/>
                <a:gd name="T30" fmla="*/ 49 w 172"/>
                <a:gd name="T31" fmla="*/ 101 h 115"/>
                <a:gd name="T32" fmla="*/ 65 w 172"/>
                <a:gd name="T33" fmla="*/ 101 h 115"/>
                <a:gd name="T34" fmla="*/ 76 w 172"/>
                <a:gd name="T35" fmla="*/ 101 h 115"/>
                <a:gd name="T36" fmla="*/ 76 w 172"/>
                <a:gd name="T37" fmla="*/ 114 h 115"/>
                <a:gd name="T38" fmla="*/ 117 w 172"/>
                <a:gd name="T39" fmla="*/ 110 h 115"/>
                <a:gd name="T40" fmla="*/ 169 w 172"/>
                <a:gd name="T41" fmla="*/ 54 h 115"/>
                <a:gd name="T42" fmla="*/ 143 w 172"/>
                <a:gd name="T43" fmla="*/ 87 h 115"/>
                <a:gd name="T44" fmla="*/ 109 w 172"/>
                <a:gd name="T45" fmla="*/ 97 h 115"/>
                <a:gd name="T46" fmla="*/ 86 w 172"/>
                <a:gd name="T47" fmla="*/ 99 h 115"/>
                <a:gd name="T48" fmla="*/ 107 w 172"/>
                <a:gd name="T49" fmla="*/ 82 h 115"/>
                <a:gd name="T50" fmla="*/ 108 w 172"/>
                <a:gd name="T51" fmla="*/ 41 h 115"/>
                <a:gd name="T52" fmla="*/ 83 w 172"/>
                <a:gd name="T53" fmla="*/ 25 h 115"/>
                <a:gd name="T54" fmla="*/ 89 w 172"/>
                <a:gd name="T55" fmla="*/ 23 h 115"/>
                <a:gd name="T56" fmla="*/ 137 w 172"/>
                <a:gd name="T57" fmla="*/ 41 h 115"/>
                <a:gd name="T58" fmla="*/ 143 w 172"/>
                <a:gd name="T59" fmla="*/ 8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15">
                  <a:moveTo>
                    <a:pt x="169" y="54"/>
                  </a:moveTo>
                  <a:cubicBezTo>
                    <a:pt x="166" y="28"/>
                    <a:pt x="131" y="21"/>
                    <a:pt x="112" y="13"/>
                  </a:cubicBezTo>
                  <a:cubicBezTo>
                    <a:pt x="94" y="4"/>
                    <a:pt x="58" y="2"/>
                    <a:pt x="42" y="1"/>
                  </a:cubicBezTo>
                  <a:cubicBezTo>
                    <a:pt x="27" y="0"/>
                    <a:pt x="20" y="1"/>
                    <a:pt x="10" y="7"/>
                  </a:cubicBezTo>
                  <a:cubicBezTo>
                    <a:pt x="0" y="13"/>
                    <a:pt x="5" y="21"/>
                    <a:pt x="9" y="26"/>
                  </a:cubicBezTo>
                  <a:cubicBezTo>
                    <a:pt x="13" y="31"/>
                    <a:pt x="15" y="43"/>
                    <a:pt x="15" y="43"/>
                  </a:cubicBezTo>
                  <a:cubicBezTo>
                    <a:pt x="26" y="39"/>
                    <a:pt x="26" y="39"/>
                    <a:pt x="26" y="39"/>
                  </a:cubicBezTo>
                  <a:cubicBezTo>
                    <a:pt x="26" y="39"/>
                    <a:pt x="26" y="37"/>
                    <a:pt x="23" y="28"/>
                  </a:cubicBezTo>
                  <a:cubicBezTo>
                    <a:pt x="21" y="19"/>
                    <a:pt x="29" y="18"/>
                    <a:pt x="29" y="18"/>
                  </a:cubicBezTo>
                  <a:cubicBezTo>
                    <a:pt x="29" y="18"/>
                    <a:pt x="45" y="18"/>
                    <a:pt x="51" y="19"/>
                  </a:cubicBezTo>
                  <a:cubicBezTo>
                    <a:pt x="57" y="21"/>
                    <a:pt x="70" y="32"/>
                    <a:pt x="82" y="41"/>
                  </a:cubicBezTo>
                  <a:cubicBezTo>
                    <a:pt x="94" y="49"/>
                    <a:pt x="96" y="53"/>
                    <a:pt x="99" y="61"/>
                  </a:cubicBezTo>
                  <a:cubicBezTo>
                    <a:pt x="102" y="69"/>
                    <a:pt x="95" y="77"/>
                    <a:pt x="86" y="84"/>
                  </a:cubicBezTo>
                  <a:cubicBezTo>
                    <a:pt x="77" y="92"/>
                    <a:pt x="62" y="91"/>
                    <a:pt x="62" y="91"/>
                  </a:cubicBezTo>
                  <a:cubicBezTo>
                    <a:pt x="49" y="91"/>
                    <a:pt x="49" y="91"/>
                    <a:pt x="49" y="91"/>
                  </a:cubicBezTo>
                  <a:cubicBezTo>
                    <a:pt x="49" y="101"/>
                    <a:pt x="49" y="101"/>
                    <a:pt x="49" y="101"/>
                  </a:cubicBezTo>
                  <a:cubicBezTo>
                    <a:pt x="52" y="101"/>
                    <a:pt x="57" y="101"/>
                    <a:pt x="65" y="101"/>
                  </a:cubicBezTo>
                  <a:cubicBezTo>
                    <a:pt x="69" y="101"/>
                    <a:pt x="73" y="101"/>
                    <a:pt x="76" y="101"/>
                  </a:cubicBezTo>
                  <a:cubicBezTo>
                    <a:pt x="76" y="114"/>
                    <a:pt x="76" y="114"/>
                    <a:pt x="76" y="114"/>
                  </a:cubicBezTo>
                  <a:cubicBezTo>
                    <a:pt x="76" y="114"/>
                    <a:pt x="74" y="115"/>
                    <a:pt x="117" y="110"/>
                  </a:cubicBezTo>
                  <a:cubicBezTo>
                    <a:pt x="161" y="106"/>
                    <a:pt x="172" y="79"/>
                    <a:pt x="169" y="54"/>
                  </a:cubicBezTo>
                  <a:close/>
                  <a:moveTo>
                    <a:pt x="143" y="87"/>
                  </a:moveTo>
                  <a:cubicBezTo>
                    <a:pt x="134" y="99"/>
                    <a:pt x="109" y="97"/>
                    <a:pt x="109" y="97"/>
                  </a:cubicBezTo>
                  <a:cubicBezTo>
                    <a:pt x="86" y="99"/>
                    <a:pt x="86" y="99"/>
                    <a:pt x="86" y="99"/>
                  </a:cubicBezTo>
                  <a:cubicBezTo>
                    <a:pt x="95" y="96"/>
                    <a:pt x="100" y="90"/>
                    <a:pt x="107" y="82"/>
                  </a:cubicBezTo>
                  <a:cubicBezTo>
                    <a:pt x="117" y="68"/>
                    <a:pt x="111" y="49"/>
                    <a:pt x="108" y="41"/>
                  </a:cubicBezTo>
                  <a:cubicBezTo>
                    <a:pt x="104" y="34"/>
                    <a:pt x="83" y="25"/>
                    <a:pt x="83" y="25"/>
                  </a:cubicBezTo>
                  <a:cubicBezTo>
                    <a:pt x="83" y="25"/>
                    <a:pt x="83" y="25"/>
                    <a:pt x="89" y="23"/>
                  </a:cubicBezTo>
                  <a:cubicBezTo>
                    <a:pt x="94" y="22"/>
                    <a:pt x="112" y="30"/>
                    <a:pt x="137" y="41"/>
                  </a:cubicBezTo>
                  <a:cubicBezTo>
                    <a:pt x="163" y="52"/>
                    <a:pt x="152" y="76"/>
                    <a:pt x="143" y="87"/>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3" name="îş1ïdê"/>
            <p:cNvSpPr/>
            <p:nvPr/>
          </p:nvSpPr>
          <p:spPr bwMode="auto">
            <a:xfrm>
              <a:off x="6946249" y="2101784"/>
              <a:ext cx="958421" cy="641189"/>
            </a:xfrm>
            <a:custGeom>
              <a:avLst/>
              <a:gdLst>
                <a:gd name="T0" fmla="*/ 169 w 172"/>
                <a:gd name="T1" fmla="*/ 54 h 115"/>
                <a:gd name="T2" fmla="*/ 112 w 172"/>
                <a:gd name="T3" fmla="*/ 13 h 115"/>
                <a:gd name="T4" fmla="*/ 42 w 172"/>
                <a:gd name="T5" fmla="*/ 1 h 115"/>
                <a:gd name="T6" fmla="*/ 10 w 172"/>
                <a:gd name="T7" fmla="*/ 7 h 115"/>
                <a:gd name="T8" fmla="*/ 9 w 172"/>
                <a:gd name="T9" fmla="*/ 26 h 115"/>
                <a:gd name="T10" fmla="*/ 15 w 172"/>
                <a:gd name="T11" fmla="*/ 43 h 115"/>
                <a:gd name="T12" fmla="*/ 26 w 172"/>
                <a:gd name="T13" fmla="*/ 39 h 115"/>
                <a:gd name="T14" fmla="*/ 23 w 172"/>
                <a:gd name="T15" fmla="*/ 28 h 115"/>
                <a:gd name="T16" fmla="*/ 29 w 172"/>
                <a:gd name="T17" fmla="*/ 18 h 115"/>
                <a:gd name="T18" fmla="*/ 51 w 172"/>
                <a:gd name="T19" fmla="*/ 19 h 115"/>
                <a:gd name="T20" fmla="*/ 82 w 172"/>
                <a:gd name="T21" fmla="*/ 41 h 115"/>
                <a:gd name="T22" fmla="*/ 99 w 172"/>
                <a:gd name="T23" fmla="*/ 61 h 115"/>
                <a:gd name="T24" fmla="*/ 86 w 172"/>
                <a:gd name="T25" fmla="*/ 84 h 115"/>
                <a:gd name="T26" fmla="*/ 62 w 172"/>
                <a:gd name="T27" fmla="*/ 91 h 115"/>
                <a:gd name="T28" fmla="*/ 49 w 172"/>
                <a:gd name="T29" fmla="*/ 91 h 115"/>
                <a:gd name="T30" fmla="*/ 49 w 172"/>
                <a:gd name="T31" fmla="*/ 101 h 115"/>
                <a:gd name="T32" fmla="*/ 65 w 172"/>
                <a:gd name="T33" fmla="*/ 101 h 115"/>
                <a:gd name="T34" fmla="*/ 76 w 172"/>
                <a:gd name="T35" fmla="*/ 101 h 115"/>
                <a:gd name="T36" fmla="*/ 76 w 172"/>
                <a:gd name="T37" fmla="*/ 114 h 115"/>
                <a:gd name="T38" fmla="*/ 117 w 172"/>
                <a:gd name="T39" fmla="*/ 110 h 115"/>
                <a:gd name="T40" fmla="*/ 169 w 172"/>
                <a:gd name="T41" fmla="*/ 54 h 115"/>
                <a:gd name="T42" fmla="*/ 143 w 172"/>
                <a:gd name="T43" fmla="*/ 87 h 115"/>
                <a:gd name="T44" fmla="*/ 109 w 172"/>
                <a:gd name="T45" fmla="*/ 97 h 115"/>
                <a:gd name="T46" fmla="*/ 86 w 172"/>
                <a:gd name="T47" fmla="*/ 99 h 115"/>
                <a:gd name="T48" fmla="*/ 107 w 172"/>
                <a:gd name="T49" fmla="*/ 82 h 115"/>
                <a:gd name="T50" fmla="*/ 108 w 172"/>
                <a:gd name="T51" fmla="*/ 41 h 115"/>
                <a:gd name="T52" fmla="*/ 83 w 172"/>
                <a:gd name="T53" fmla="*/ 25 h 115"/>
                <a:gd name="T54" fmla="*/ 89 w 172"/>
                <a:gd name="T55" fmla="*/ 23 h 115"/>
                <a:gd name="T56" fmla="*/ 137 w 172"/>
                <a:gd name="T57" fmla="*/ 41 h 115"/>
                <a:gd name="T58" fmla="*/ 143 w 172"/>
                <a:gd name="T59" fmla="*/ 8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15">
                  <a:moveTo>
                    <a:pt x="169" y="54"/>
                  </a:moveTo>
                  <a:cubicBezTo>
                    <a:pt x="166" y="28"/>
                    <a:pt x="131" y="21"/>
                    <a:pt x="112" y="13"/>
                  </a:cubicBezTo>
                  <a:cubicBezTo>
                    <a:pt x="94" y="4"/>
                    <a:pt x="58" y="2"/>
                    <a:pt x="42" y="1"/>
                  </a:cubicBezTo>
                  <a:cubicBezTo>
                    <a:pt x="27" y="0"/>
                    <a:pt x="20" y="1"/>
                    <a:pt x="10" y="7"/>
                  </a:cubicBezTo>
                  <a:cubicBezTo>
                    <a:pt x="0" y="13"/>
                    <a:pt x="5" y="21"/>
                    <a:pt x="9" y="26"/>
                  </a:cubicBezTo>
                  <a:cubicBezTo>
                    <a:pt x="13" y="31"/>
                    <a:pt x="15" y="43"/>
                    <a:pt x="15" y="43"/>
                  </a:cubicBezTo>
                  <a:cubicBezTo>
                    <a:pt x="26" y="39"/>
                    <a:pt x="26" y="39"/>
                    <a:pt x="26" y="39"/>
                  </a:cubicBezTo>
                  <a:cubicBezTo>
                    <a:pt x="26" y="39"/>
                    <a:pt x="26" y="37"/>
                    <a:pt x="23" y="28"/>
                  </a:cubicBezTo>
                  <a:cubicBezTo>
                    <a:pt x="21" y="19"/>
                    <a:pt x="29" y="18"/>
                    <a:pt x="29" y="18"/>
                  </a:cubicBezTo>
                  <a:cubicBezTo>
                    <a:pt x="29" y="18"/>
                    <a:pt x="45" y="18"/>
                    <a:pt x="51" y="19"/>
                  </a:cubicBezTo>
                  <a:cubicBezTo>
                    <a:pt x="57" y="21"/>
                    <a:pt x="70" y="32"/>
                    <a:pt x="82" y="41"/>
                  </a:cubicBezTo>
                  <a:cubicBezTo>
                    <a:pt x="94" y="49"/>
                    <a:pt x="96" y="53"/>
                    <a:pt x="99" y="61"/>
                  </a:cubicBezTo>
                  <a:cubicBezTo>
                    <a:pt x="102" y="69"/>
                    <a:pt x="95" y="77"/>
                    <a:pt x="86" y="84"/>
                  </a:cubicBezTo>
                  <a:cubicBezTo>
                    <a:pt x="77" y="92"/>
                    <a:pt x="62" y="91"/>
                    <a:pt x="62" y="91"/>
                  </a:cubicBezTo>
                  <a:cubicBezTo>
                    <a:pt x="49" y="91"/>
                    <a:pt x="49" y="91"/>
                    <a:pt x="49" y="91"/>
                  </a:cubicBezTo>
                  <a:cubicBezTo>
                    <a:pt x="49" y="101"/>
                    <a:pt x="49" y="101"/>
                    <a:pt x="49" y="101"/>
                  </a:cubicBezTo>
                  <a:cubicBezTo>
                    <a:pt x="52" y="101"/>
                    <a:pt x="57" y="101"/>
                    <a:pt x="65" y="101"/>
                  </a:cubicBezTo>
                  <a:cubicBezTo>
                    <a:pt x="69" y="101"/>
                    <a:pt x="73" y="101"/>
                    <a:pt x="76" y="101"/>
                  </a:cubicBezTo>
                  <a:cubicBezTo>
                    <a:pt x="76" y="114"/>
                    <a:pt x="76" y="114"/>
                    <a:pt x="76" y="114"/>
                  </a:cubicBezTo>
                  <a:cubicBezTo>
                    <a:pt x="76" y="114"/>
                    <a:pt x="74" y="115"/>
                    <a:pt x="117" y="110"/>
                  </a:cubicBezTo>
                  <a:cubicBezTo>
                    <a:pt x="161" y="106"/>
                    <a:pt x="172" y="79"/>
                    <a:pt x="169" y="54"/>
                  </a:cubicBezTo>
                  <a:close/>
                  <a:moveTo>
                    <a:pt x="143" y="87"/>
                  </a:moveTo>
                  <a:cubicBezTo>
                    <a:pt x="134" y="99"/>
                    <a:pt x="109" y="97"/>
                    <a:pt x="109" y="97"/>
                  </a:cubicBezTo>
                  <a:cubicBezTo>
                    <a:pt x="86" y="99"/>
                    <a:pt x="86" y="99"/>
                    <a:pt x="86" y="99"/>
                  </a:cubicBezTo>
                  <a:cubicBezTo>
                    <a:pt x="95" y="96"/>
                    <a:pt x="100" y="90"/>
                    <a:pt x="107" y="82"/>
                  </a:cubicBezTo>
                  <a:cubicBezTo>
                    <a:pt x="117" y="68"/>
                    <a:pt x="111" y="49"/>
                    <a:pt x="108" y="41"/>
                  </a:cubicBezTo>
                  <a:cubicBezTo>
                    <a:pt x="104" y="34"/>
                    <a:pt x="83" y="25"/>
                    <a:pt x="83" y="25"/>
                  </a:cubicBezTo>
                  <a:cubicBezTo>
                    <a:pt x="83" y="25"/>
                    <a:pt x="83" y="25"/>
                    <a:pt x="89" y="23"/>
                  </a:cubicBezTo>
                  <a:cubicBezTo>
                    <a:pt x="94" y="22"/>
                    <a:pt x="112" y="30"/>
                    <a:pt x="137" y="41"/>
                  </a:cubicBezTo>
                  <a:cubicBezTo>
                    <a:pt x="163" y="52"/>
                    <a:pt x="152" y="76"/>
                    <a:pt x="143" y="87"/>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4" name="ïśḷïďe"/>
            <p:cNvSpPr/>
            <p:nvPr/>
          </p:nvSpPr>
          <p:spPr bwMode="auto">
            <a:xfrm>
              <a:off x="7413689" y="3155487"/>
              <a:ext cx="239886" cy="770100"/>
            </a:xfrm>
            <a:custGeom>
              <a:avLst/>
              <a:gdLst>
                <a:gd name="T0" fmla="*/ 199 w 214"/>
                <a:gd name="T1" fmla="*/ 687 h 687"/>
                <a:gd name="T2" fmla="*/ 214 w 214"/>
                <a:gd name="T3" fmla="*/ 682 h 687"/>
                <a:gd name="T4" fmla="*/ 10 w 214"/>
                <a:gd name="T5" fmla="*/ 0 h 687"/>
                <a:gd name="T6" fmla="*/ 0 w 214"/>
                <a:gd name="T7" fmla="*/ 0 h 687"/>
                <a:gd name="T8" fmla="*/ 199 w 214"/>
                <a:gd name="T9" fmla="*/ 687 h 687"/>
              </a:gdLst>
              <a:ahLst/>
              <a:cxnLst>
                <a:cxn ang="0">
                  <a:pos x="T0" y="T1"/>
                </a:cxn>
                <a:cxn ang="0">
                  <a:pos x="T2" y="T3"/>
                </a:cxn>
                <a:cxn ang="0">
                  <a:pos x="T4" y="T5"/>
                </a:cxn>
                <a:cxn ang="0">
                  <a:pos x="T6" y="T7"/>
                </a:cxn>
                <a:cxn ang="0">
                  <a:pos x="T8" y="T9"/>
                </a:cxn>
              </a:cxnLst>
              <a:rect l="0" t="0" r="r" b="b"/>
              <a:pathLst>
                <a:path w="214" h="687">
                  <a:moveTo>
                    <a:pt x="199" y="687"/>
                  </a:moveTo>
                  <a:lnTo>
                    <a:pt x="214" y="682"/>
                  </a:lnTo>
                  <a:lnTo>
                    <a:pt x="10" y="0"/>
                  </a:lnTo>
                  <a:lnTo>
                    <a:pt x="0" y="0"/>
                  </a:lnTo>
                  <a:lnTo>
                    <a:pt x="199" y="68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5" name="iṥļíḑè"/>
            <p:cNvSpPr/>
            <p:nvPr/>
          </p:nvSpPr>
          <p:spPr bwMode="auto">
            <a:xfrm>
              <a:off x="7308319" y="3194720"/>
              <a:ext cx="373280" cy="719657"/>
            </a:xfrm>
            <a:custGeom>
              <a:avLst/>
              <a:gdLst>
                <a:gd name="T0" fmla="*/ 333 w 333"/>
                <a:gd name="T1" fmla="*/ 637 h 642"/>
                <a:gd name="T2" fmla="*/ 323 w 333"/>
                <a:gd name="T3" fmla="*/ 642 h 642"/>
                <a:gd name="T4" fmla="*/ 0 w 333"/>
                <a:gd name="T5" fmla="*/ 5 h 642"/>
                <a:gd name="T6" fmla="*/ 15 w 333"/>
                <a:gd name="T7" fmla="*/ 0 h 642"/>
                <a:gd name="T8" fmla="*/ 333 w 333"/>
                <a:gd name="T9" fmla="*/ 637 h 642"/>
              </a:gdLst>
              <a:ahLst/>
              <a:cxnLst>
                <a:cxn ang="0">
                  <a:pos x="T0" y="T1"/>
                </a:cxn>
                <a:cxn ang="0">
                  <a:pos x="T2" y="T3"/>
                </a:cxn>
                <a:cxn ang="0">
                  <a:pos x="T4" y="T5"/>
                </a:cxn>
                <a:cxn ang="0">
                  <a:pos x="T6" y="T7"/>
                </a:cxn>
                <a:cxn ang="0">
                  <a:pos x="T8" y="T9"/>
                </a:cxn>
              </a:cxnLst>
              <a:rect l="0" t="0" r="r" b="b"/>
              <a:pathLst>
                <a:path w="333" h="642">
                  <a:moveTo>
                    <a:pt x="333" y="637"/>
                  </a:moveTo>
                  <a:lnTo>
                    <a:pt x="323" y="642"/>
                  </a:lnTo>
                  <a:lnTo>
                    <a:pt x="0" y="5"/>
                  </a:lnTo>
                  <a:lnTo>
                    <a:pt x="15" y="0"/>
                  </a:lnTo>
                  <a:lnTo>
                    <a:pt x="333" y="63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6" name="íṡliďe"/>
            <p:cNvSpPr/>
            <p:nvPr/>
          </p:nvSpPr>
          <p:spPr bwMode="auto">
            <a:xfrm>
              <a:off x="6862176" y="3997328"/>
              <a:ext cx="774584" cy="239886"/>
            </a:xfrm>
            <a:custGeom>
              <a:avLst/>
              <a:gdLst>
                <a:gd name="T0" fmla="*/ 691 w 691"/>
                <a:gd name="T1" fmla="*/ 15 h 214"/>
                <a:gd name="T2" fmla="*/ 686 w 691"/>
                <a:gd name="T3" fmla="*/ 0 h 214"/>
                <a:gd name="T4" fmla="*/ 0 w 691"/>
                <a:gd name="T5" fmla="*/ 199 h 214"/>
                <a:gd name="T6" fmla="*/ 5 w 691"/>
                <a:gd name="T7" fmla="*/ 214 h 214"/>
                <a:gd name="T8" fmla="*/ 691 w 691"/>
                <a:gd name="T9" fmla="*/ 15 h 214"/>
              </a:gdLst>
              <a:ahLst/>
              <a:cxnLst>
                <a:cxn ang="0">
                  <a:pos x="T0" y="T1"/>
                </a:cxn>
                <a:cxn ang="0">
                  <a:pos x="T2" y="T3"/>
                </a:cxn>
                <a:cxn ang="0">
                  <a:pos x="T4" y="T5"/>
                </a:cxn>
                <a:cxn ang="0">
                  <a:pos x="T6" y="T7"/>
                </a:cxn>
                <a:cxn ang="0">
                  <a:pos x="T8" y="T9"/>
                </a:cxn>
              </a:cxnLst>
              <a:rect l="0" t="0" r="r" b="b"/>
              <a:pathLst>
                <a:path w="691" h="214">
                  <a:moveTo>
                    <a:pt x="691" y="15"/>
                  </a:moveTo>
                  <a:lnTo>
                    <a:pt x="686" y="0"/>
                  </a:lnTo>
                  <a:lnTo>
                    <a:pt x="0" y="199"/>
                  </a:lnTo>
                  <a:lnTo>
                    <a:pt x="5" y="214"/>
                  </a:lnTo>
                  <a:lnTo>
                    <a:pt x="691" y="1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7" name="îṡļíḋé"/>
            <p:cNvSpPr/>
            <p:nvPr/>
          </p:nvSpPr>
          <p:spPr bwMode="auto">
            <a:xfrm>
              <a:off x="6901410" y="3970425"/>
              <a:ext cx="724140" cy="373280"/>
            </a:xfrm>
            <a:custGeom>
              <a:avLst/>
              <a:gdLst>
                <a:gd name="T0" fmla="*/ 641 w 646"/>
                <a:gd name="T1" fmla="*/ 0 h 333"/>
                <a:gd name="T2" fmla="*/ 646 w 646"/>
                <a:gd name="T3" fmla="*/ 9 h 333"/>
                <a:gd name="T4" fmla="*/ 10 w 646"/>
                <a:gd name="T5" fmla="*/ 333 h 333"/>
                <a:gd name="T6" fmla="*/ 0 w 646"/>
                <a:gd name="T7" fmla="*/ 318 h 333"/>
                <a:gd name="T8" fmla="*/ 641 w 646"/>
                <a:gd name="T9" fmla="*/ 0 h 333"/>
              </a:gdLst>
              <a:ahLst/>
              <a:cxnLst>
                <a:cxn ang="0">
                  <a:pos x="T0" y="T1"/>
                </a:cxn>
                <a:cxn ang="0">
                  <a:pos x="T2" y="T3"/>
                </a:cxn>
                <a:cxn ang="0">
                  <a:pos x="T4" y="T5"/>
                </a:cxn>
                <a:cxn ang="0">
                  <a:pos x="T6" y="T7"/>
                </a:cxn>
                <a:cxn ang="0">
                  <a:pos x="T8" y="T9"/>
                </a:cxn>
              </a:cxnLst>
              <a:rect l="0" t="0" r="r" b="b"/>
              <a:pathLst>
                <a:path w="646" h="333">
                  <a:moveTo>
                    <a:pt x="641" y="0"/>
                  </a:moveTo>
                  <a:lnTo>
                    <a:pt x="646" y="9"/>
                  </a:lnTo>
                  <a:lnTo>
                    <a:pt x="10" y="333"/>
                  </a:lnTo>
                  <a:lnTo>
                    <a:pt x="0" y="318"/>
                  </a:lnTo>
                  <a:lnTo>
                    <a:pt x="641"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8" name="îŝ1idé"/>
            <p:cNvSpPr/>
            <p:nvPr/>
          </p:nvSpPr>
          <p:spPr bwMode="auto">
            <a:xfrm>
              <a:off x="7709623" y="4014142"/>
              <a:ext cx="239886" cy="775705"/>
            </a:xfrm>
            <a:custGeom>
              <a:avLst/>
              <a:gdLst>
                <a:gd name="T0" fmla="*/ 15 w 214"/>
                <a:gd name="T1" fmla="*/ 0 h 692"/>
                <a:gd name="T2" fmla="*/ 0 w 214"/>
                <a:gd name="T3" fmla="*/ 5 h 692"/>
                <a:gd name="T4" fmla="*/ 199 w 214"/>
                <a:gd name="T5" fmla="*/ 692 h 692"/>
                <a:gd name="T6" fmla="*/ 214 w 214"/>
                <a:gd name="T7" fmla="*/ 687 h 692"/>
                <a:gd name="T8" fmla="*/ 15 w 214"/>
                <a:gd name="T9" fmla="*/ 0 h 692"/>
              </a:gdLst>
              <a:ahLst/>
              <a:cxnLst>
                <a:cxn ang="0">
                  <a:pos x="T0" y="T1"/>
                </a:cxn>
                <a:cxn ang="0">
                  <a:pos x="T2" y="T3"/>
                </a:cxn>
                <a:cxn ang="0">
                  <a:pos x="T4" y="T5"/>
                </a:cxn>
                <a:cxn ang="0">
                  <a:pos x="T6" y="T7"/>
                </a:cxn>
                <a:cxn ang="0">
                  <a:pos x="T8" y="T9"/>
                </a:cxn>
              </a:cxnLst>
              <a:rect l="0" t="0" r="r" b="b"/>
              <a:pathLst>
                <a:path w="214" h="692">
                  <a:moveTo>
                    <a:pt x="15" y="0"/>
                  </a:moveTo>
                  <a:lnTo>
                    <a:pt x="0" y="5"/>
                  </a:lnTo>
                  <a:lnTo>
                    <a:pt x="199" y="692"/>
                  </a:lnTo>
                  <a:lnTo>
                    <a:pt x="214" y="687"/>
                  </a:lnTo>
                  <a:lnTo>
                    <a:pt x="15"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9" name="iŝḻíḓè"/>
            <p:cNvSpPr/>
            <p:nvPr/>
          </p:nvSpPr>
          <p:spPr bwMode="auto">
            <a:xfrm>
              <a:off x="7675994" y="4025352"/>
              <a:ext cx="378885" cy="719657"/>
            </a:xfrm>
            <a:custGeom>
              <a:avLst/>
              <a:gdLst>
                <a:gd name="T0" fmla="*/ 0 w 338"/>
                <a:gd name="T1" fmla="*/ 5 h 642"/>
                <a:gd name="T2" fmla="*/ 15 w 338"/>
                <a:gd name="T3" fmla="*/ 0 h 642"/>
                <a:gd name="T4" fmla="*/ 338 w 338"/>
                <a:gd name="T5" fmla="*/ 637 h 642"/>
                <a:gd name="T6" fmla="*/ 323 w 338"/>
                <a:gd name="T7" fmla="*/ 642 h 642"/>
                <a:gd name="T8" fmla="*/ 0 w 338"/>
                <a:gd name="T9" fmla="*/ 5 h 642"/>
              </a:gdLst>
              <a:ahLst/>
              <a:cxnLst>
                <a:cxn ang="0">
                  <a:pos x="T0" y="T1"/>
                </a:cxn>
                <a:cxn ang="0">
                  <a:pos x="T2" y="T3"/>
                </a:cxn>
                <a:cxn ang="0">
                  <a:pos x="T4" y="T5"/>
                </a:cxn>
                <a:cxn ang="0">
                  <a:pos x="T6" y="T7"/>
                </a:cxn>
                <a:cxn ang="0">
                  <a:pos x="T8" y="T9"/>
                </a:cxn>
              </a:cxnLst>
              <a:rect l="0" t="0" r="r" b="b"/>
              <a:pathLst>
                <a:path w="338" h="642">
                  <a:moveTo>
                    <a:pt x="0" y="5"/>
                  </a:moveTo>
                  <a:lnTo>
                    <a:pt x="15" y="0"/>
                  </a:lnTo>
                  <a:lnTo>
                    <a:pt x="338" y="637"/>
                  </a:lnTo>
                  <a:lnTo>
                    <a:pt x="323" y="642"/>
                  </a:lnTo>
                  <a:lnTo>
                    <a:pt x="0" y="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0" name="îş1ïḓe"/>
            <p:cNvSpPr/>
            <p:nvPr/>
          </p:nvSpPr>
          <p:spPr bwMode="auto">
            <a:xfrm>
              <a:off x="7726437" y="3702515"/>
              <a:ext cx="768979" cy="239886"/>
            </a:xfrm>
            <a:custGeom>
              <a:avLst/>
              <a:gdLst>
                <a:gd name="T0" fmla="*/ 0 w 686"/>
                <a:gd name="T1" fmla="*/ 199 h 214"/>
                <a:gd name="T2" fmla="*/ 0 w 686"/>
                <a:gd name="T3" fmla="*/ 214 h 214"/>
                <a:gd name="T4" fmla="*/ 686 w 686"/>
                <a:gd name="T5" fmla="*/ 15 h 214"/>
                <a:gd name="T6" fmla="*/ 681 w 686"/>
                <a:gd name="T7" fmla="*/ 0 h 214"/>
                <a:gd name="T8" fmla="*/ 0 w 686"/>
                <a:gd name="T9" fmla="*/ 199 h 214"/>
              </a:gdLst>
              <a:ahLst/>
              <a:cxnLst>
                <a:cxn ang="0">
                  <a:pos x="T0" y="T1"/>
                </a:cxn>
                <a:cxn ang="0">
                  <a:pos x="T2" y="T3"/>
                </a:cxn>
                <a:cxn ang="0">
                  <a:pos x="T4" y="T5"/>
                </a:cxn>
                <a:cxn ang="0">
                  <a:pos x="T6" y="T7"/>
                </a:cxn>
                <a:cxn ang="0">
                  <a:pos x="T8" y="T9"/>
                </a:cxn>
              </a:cxnLst>
              <a:rect l="0" t="0" r="r" b="b"/>
              <a:pathLst>
                <a:path w="686" h="214">
                  <a:moveTo>
                    <a:pt x="0" y="199"/>
                  </a:moveTo>
                  <a:lnTo>
                    <a:pt x="0" y="214"/>
                  </a:lnTo>
                  <a:lnTo>
                    <a:pt x="686" y="15"/>
                  </a:lnTo>
                  <a:lnTo>
                    <a:pt x="681" y="0"/>
                  </a:lnTo>
                  <a:lnTo>
                    <a:pt x="0" y="199"/>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1" name="ïšļíḓe"/>
            <p:cNvSpPr/>
            <p:nvPr/>
          </p:nvSpPr>
          <p:spPr bwMode="auto">
            <a:xfrm>
              <a:off x="7737647" y="3596024"/>
              <a:ext cx="718536" cy="374401"/>
            </a:xfrm>
            <a:custGeom>
              <a:avLst/>
              <a:gdLst>
                <a:gd name="T0" fmla="*/ 5 w 641"/>
                <a:gd name="T1" fmla="*/ 334 h 334"/>
                <a:gd name="T2" fmla="*/ 0 w 641"/>
                <a:gd name="T3" fmla="*/ 324 h 334"/>
                <a:gd name="T4" fmla="*/ 636 w 641"/>
                <a:gd name="T5" fmla="*/ 0 h 334"/>
                <a:gd name="T6" fmla="*/ 641 w 641"/>
                <a:gd name="T7" fmla="*/ 15 h 334"/>
                <a:gd name="T8" fmla="*/ 5 w 641"/>
                <a:gd name="T9" fmla="*/ 334 h 334"/>
              </a:gdLst>
              <a:ahLst/>
              <a:cxnLst>
                <a:cxn ang="0">
                  <a:pos x="T0" y="T1"/>
                </a:cxn>
                <a:cxn ang="0">
                  <a:pos x="T2" y="T3"/>
                </a:cxn>
                <a:cxn ang="0">
                  <a:pos x="T4" y="T5"/>
                </a:cxn>
                <a:cxn ang="0">
                  <a:pos x="T6" y="T7"/>
                </a:cxn>
                <a:cxn ang="0">
                  <a:pos x="T8" y="T9"/>
                </a:cxn>
              </a:cxnLst>
              <a:rect l="0" t="0" r="r" b="b"/>
              <a:pathLst>
                <a:path w="641" h="334">
                  <a:moveTo>
                    <a:pt x="5" y="334"/>
                  </a:moveTo>
                  <a:lnTo>
                    <a:pt x="0" y="324"/>
                  </a:lnTo>
                  <a:lnTo>
                    <a:pt x="636" y="0"/>
                  </a:lnTo>
                  <a:lnTo>
                    <a:pt x="641" y="15"/>
                  </a:lnTo>
                  <a:lnTo>
                    <a:pt x="5" y="33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2" name="îŝ1iḋé"/>
            <p:cNvSpPr/>
            <p:nvPr/>
          </p:nvSpPr>
          <p:spPr bwMode="auto">
            <a:xfrm>
              <a:off x="7681599" y="3205930"/>
              <a:ext cx="395699" cy="708447"/>
            </a:xfrm>
            <a:custGeom>
              <a:avLst/>
              <a:gdLst>
                <a:gd name="T0" fmla="*/ 0 w 353"/>
                <a:gd name="T1" fmla="*/ 627 h 632"/>
                <a:gd name="T2" fmla="*/ 10 w 353"/>
                <a:gd name="T3" fmla="*/ 632 h 632"/>
                <a:gd name="T4" fmla="*/ 353 w 353"/>
                <a:gd name="T5" fmla="*/ 5 h 632"/>
                <a:gd name="T6" fmla="*/ 343 w 353"/>
                <a:gd name="T7" fmla="*/ 0 h 632"/>
                <a:gd name="T8" fmla="*/ 0 w 353"/>
                <a:gd name="T9" fmla="*/ 627 h 632"/>
              </a:gdLst>
              <a:ahLst/>
              <a:cxnLst>
                <a:cxn ang="0">
                  <a:pos x="T0" y="T1"/>
                </a:cxn>
                <a:cxn ang="0">
                  <a:pos x="T2" y="T3"/>
                </a:cxn>
                <a:cxn ang="0">
                  <a:pos x="T4" y="T5"/>
                </a:cxn>
                <a:cxn ang="0">
                  <a:pos x="T6" y="T7"/>
                </a:cxn>
                <a:cxn ang="0">
                  <a:pos x="T8" y="T9"/>
                </a:cxn>
              </a:cxnLst>
              <a:rect l="0" t="0" r="r" b="b"/>
              <a:pathLst>
                <a:path w="353" h="632">
                  <a:moveTo>
                    <a:pt x="0" y="627"/>
                  </a:moveTo>
                  <a:lnTo>
                    <a:pt x="10" y="632"/>
                  </a:lnTo>
                  <a:lnTo>
                    <a:pt x="353" y="5"/>
                  </a:lnTo>
                  <a:lnTo>
                    <a:pt x="343" y="0"/>
                  </a:lnTo>
                  <a:lnTo>
                    <a:pt x="0" y="62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3" name="íṥ1ide"/>
            <p:cNvSpPr/>
            <p:nvPr/>
          </p:nvSpPr>
          <p:spPr bwMode="auto">
            <a:xfrm>
              <a:off x="7709623" y="3161091"/>
              <a:ext cx="267910" cy="764495"/>
            </a:xfrm>
            <a:custGeom>
              <a:avLst/>
              <a:gdLst>
                <a:gd name="T0" fmla="*/ 15 w 239"/>
                <a:gd name="T1" fmla="*/ 682 h 682"/>
                <a:gd name="T2" fmla="*/ 0 w 239"/>
                <a:gd name="T3" fmla="*/ 682 h 682"/>
                <a:gd name="T4" fmla="*/ 224 w 239"/>
                <a:gd name="T5" fmla="*/ 0 h 682"/>
                <a:gd name="T6" fmla="*/ 239 w 239"/>
                <a:gd name="T7" fmla="*/ 5 h 682"/>
                <a:gd name="T8" fmla="*/ 15 w 239"/>
                <a:gd name="T9" fmla="*/ 682 h 682"/>
              </a:gdLst>
              <a:ahLst/>
              <a:cxnLst>
                <a:cxn ang="0">
                  <a:pos x="T0" y="T1"/>
                </a:cxn>
                <a:cxn ang="0">
                  <a:pos x="T2" y="T3"/>
                </a:cxn>
                <a:cxn ang="0">
                  <a:pos x="T4" y="T5"/>
                </a:cxn>
                <a:cxn ang="0">
                  <a:pos x="T6" y="T7"/>
                </a:cxn>
                <a:cxn ang="0">
                  <a:pos x="T8" y="T9"/>
                </a:cxn>
              </a:cxnLst>
              <a:rect l="0" t="0" r="r" b="b"/>
              <a:pathLst>
                <a:path w="239" h="682">
                  <a:moveTo>
                    <a:pt x="15" y="682"/>
                  </a:moveTo>
                  <a:lnTo>
                    <a:pt x="0" y="682"/>
                  </a:lnTo>
                  <a:lnTo>
                    <a:pt x="224" y="0"/>
                  </a:lnTo>
                  <a:lnTo>
                    <a:pt x="239" y="5"/>
                  </a:lnTo>
                  <a:lnTo>
                    <a:pt x="15" y="682"/>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4" name="iSļiḋê"/>
            <p:cNvSpPr/>
            <p:nvPr/>
          </p:nvSpPr>
          <p:spPr bwMode="auto">
            <a:xfrm>
              <a:off x="6918224" y="3573605"/>
              <a:ext cx="707326" cy="396820"/>
            </a:xfrm>
            <a:custGeom>
              <a:avLst/>
              <a:gdLst>
                <a:gd name="T0" fmla="*/ 626 w 631"/>
                <a:gd name="T1" fmla="*/ 354 h 354"/>
                <a:gd name="T2" fmla="*/ 631 w 631"/>
                <a:gd name="T3" fmla="*/ 339 h 354"/>
                <a:gd name="T4" fmla="*/ 5 w 631"/>
                <a:gd name="T5" fmla="*/ 0 h 354"/>
                <a:gd name="T6" fmla="*/ 0 w 631"/>
                <a:gd name="T7" fmla="*/ 10 h 354"/>
                <a:gd name="T8" fmla="*/ 626 w 631"/>
                <a:gd name="T9" fmla="*/ 354 h 354"/>
              </a:gdLst>
              <a:ahLst/>
              <a:cxnLst>
                <a:cxn ang="0">
                  <a:pos x="T0" y="T1"/>
                </a:cxn>
                <a:cxn ang="0">
                  <a:pos x="T2" y="T3"/>
                </a:cxn>
                <a:cxn ang="0">
                  <a:pos x="T4" y="T5"/>
                </a:cxn>
                <a:cxn ang="0">
                  <a:pos x="T6" y="T7"/>
                </a:cxn>
                <a:cxn ang="0">
                  <a:pos x="T8" y="T9"/>
                </a:cxn>
              </a:cxnLst>
              <a:rect l="0" t="0" r="r" b="b"/>
              <a:pathLst>
                <a:path w="631" h="354">
                  <a:moveTo>
                    <a:pt x="626" y="354"/>
                  </a:moveTo>
                  <a:lnTo>
                    <a:pt x="631" y="339"/>
                  </a:lnTo>
                  <a:lnTo>
                    <a:pt x="5" y="0"/>
                  </a:lnTo>
                  <a:lnTo>
                    <a:pt x="0" y="10"/>
                  </a:lnTo>
                  <a:lnTo>
                    <a:pt x="626" y="35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5" name="íSļîḋê"/>
            <p:cNvSpPr/>
            <p:nvPr/>
          </p:nvSpPr>
          <p:spPr bwMode="auto">
            <a:xfrm>
              <a:off x="6873386" y="3674491"/>
              <a:ext cx="763374" cy="267910"/>
            </a:xfrm>
            <a:custGeom>
              <a:avLst/>
              <a:gdLst>
                <a:gd name="T0" fmla="*/ 681 w 681"/>
                <a:gd name="T1" fmla="*/ 224 h 239"/>
                <a:gd name="T2" fmla="*/ 676 w 681"/>
                <a:gd name="T3" fmla="*/ 239 h 239"/>
                <a:gd name="T4" fmla="*/ 0 w 681"/>
                <a:gd name="T5" fmla="*/ 15 h 239"/>
                <a:gd name="T6" fmla="*/ 5 w 681"/>
                <a:gd name="T7" fmla="*/ 0 h 239"/>
                <a:gd name="T8" fmla="*/ 681 w 681"/>
                <a:gd name="T9" fmla="*/ 224 h 239"/>
              </a:gdLst>
              <a:ahLst/>
              <a:cxnLst>
                <a:cxn ang="0">
                  <a:pos x="T0" y="T1"/>
                </a:cxn>
                <a:cxn ang="0">
                  <a:pos x="T2" y="T3"/>
                </a:cxn>
                <a:cxn ang="0">
                  <a:pos x="T4" y="T5"/>
                </a:cxn>
                <a:cxn ang="0">
                  <a:pos x="T6" y="T7"/>
                </a:cxn>
                <a:cxn ang="0">
                  <a:pos x="T8" y="T9"/>
                </a:cxn>
              </a:cxnLst>
              <a:rect l="0" t="0" r="r" b="b"/>
              <a:pathLst>
                <a:path w="681" h="239">
                  <a:moveTo>
                    <a:pt x="681" y="224"/>
                  </a:moveTo>
                  <a:lnTo>
                    <a:pt x="676" y="239"/>
                  </a:lnTo>
                  <a:lnTo>
                    <a:pt x="0" y="15"/>
                  </a:lnTo>
                  <a:lnTo>
                    <a:pt x="5" y="0"/>
                  </a:lnTo>
                  <a:lnTo>
                    <a:pt x="681" y="22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6" name="iṥļíḍè"/>
            <p:cNvSpPr/>
            <p:nvPr/>
          </p:nvSpPr>
          <p:spPr bwMode="auto">
            <a:xfrm>
              <a:off x="7280295" y="4025352"/>
              <a:ext cx="401304" cy="708447"/>
            </a:xfrm>
            <a:custGeom>
              <a:avLst/>
              <a:gdLst>
                <a:gd name="T0" fmla="*/ 358 w 358"/>
                <a:gd name="T1" fmla="*/ 5 h 632"/>
                <a:gd name="T2" fmla="*/ 343 w 358"/>
                <a:gd name="T3" fmla="*/ 0 h 632"/>
                <a:gd name="T4" fmla="*/ 0 w 358"/>
                <a:gd name="T5" fmla="*/ 627 h 632"/>
                <a:gd name="T6" fmla="*/ 15 w 358"/>
                <a:gd name="T7" fmla="*/ 632 h 632"/>
                <a:gd name="T8" fmla="*/ 358 w 358"/>
                <a:gd name="T9" fmla="*/ 5 h 632"/>
              </a:gdLst>
              <a:ahLst/>
              <a:cxnLst>
                <a:cxn ang="0">
                  <a:pos x="T0" y="T1"/>
                </a:cxn>
                <a:cxn ang="0">
                  <a:pos x="T2" y="T3"/>
                </a:cxn>
                <a:cxn ang="0">
                  <a:pos x="T4" y="T5"/>
                </a:cxn>
                <a:cxn ang="0">
                  <a:pos x="T6" y="T7"/>
                </a:cxn>
                <a:cxn ang="0">
                  <a:pos x="T8" y="T9"/>
                </a:cxn>
              </a:cxnLst>
              <a:rect l="0" t="0" r="r" b="b"/>
              <a:pathLst>
                <a:path w="358" h="632">
                  <a:moveTo>
                    <a:pt x="358" y="5"/>
                  </a:moveTo>
                  <a:lnTo>
                    <a:pt x="343" y="0"/>
                  </a:lnTo>
                  <a:lnTo>
                    <a:pt x="0" y="627"/>
                  </a:lnTo>
                  <a:lnTo>
                    <a:pt x="15" y="632"/>
                  </a:lnTo>
                  <a:lnTo>
                    <a:pt x="358" y="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7" name="iśḻiḑè"/>
            <p:cNvSpPr/>
            <p:nvPr/>
          </p:nvSpPr>
          <p:spPr bwMode="auto">
            <a:xfrm>
              <a:off x="7386786" y="4014142"/>
              <a:ext cx="261184" cy="764495"/>
            </a:xfrm>
            <a:custGeom>
              <a:avLst/>
              <a:gdLst>
                <a:gd name="T0" fmla="*/ 223 w 233"/>
                <a:gd name="T1" fmla="*/ 0 h 682"/>
                <a:gd name="T2" fmla="*/ 233 w 233"/>
                <a:gd name="T3" fmla="*/ 5 h 682"/>
                <a:gd name="T4" fmla="*/ 14 w 233"/>
                <a:gd name="T5" fmla="*/ 682 h 682"/>
                <a:gd name="T6" fmla="*/ 0 w 233"/>
                <a:gd name="T7" fmla="*/ 677 h 682"/>
                <a:gd name="T8" fmla="*/ 223 w 233"/>
                <a:gd name="T9" fmla="*/ 0 h 682"/>
              </a:gdLst>
              <a:ahLst/>
              <a:cxnLst>
                <a:cxn ang="0">
                  <a:pos x="T0" y="T1"/>
                </a:cxn>
                <a:cxn ang="0">
                  <a:pos x="T2" y="T3"/>
                </a:cxn>
                <a:cxn ang="0">
                  <a:pos x="T4" y="T5"/>
                </a:cxn>
                <a:cxn ang="0">
                  <a:pos x="T6" y="T7"/>
                </a:cxn>
                <a:cxn ang="0">
                  <a:pos x="T8" y="T9"/>
                </a:cxn>
              </a:cxnLst>
              <a:rect l="0" t="0" r="r" b="b"/>
              <a:pathLst>
                <a:path w="233" h="682">
                  <a:moveTo>
                    <a:pt x="223" y="0"/>
                  </a:moveTo>
                  <a:lnTo>
                    <a:pt x="233" y="5"/>
                  </a:lnTo>
                  <a:lnTo>
                    <a:pt x="14" y="682"/>
                  </a:lnTo>
                  <a:lnTo>
                    <a:pt x="0" y="677"/>
                  </a:lnTo>
                  <a:lnTo>
                    <a:pt x="223"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 name="ísľiďè"/>
            <p:cNvSpPr/>
            <p:nvPr/>
          </p:nvSpPr>
          <p:spPr bwMode="auto">
            <a:xfrm>
              <a:off x="7732042" y="3970425"/>
              <a:ext cx="712931" cy="401304"/>
            </a:xfrm>
            <a:custGeom>
              <a:avLst/>
              <a:gdLst>
                <a:gd name="T0" fmla="*/ 10 w 636"/>
                <a:gd name="T1" fmla="*/ 0 h 358"/>
                <a:gd name="T2" fmla="*/ 0 w 636"/>
                <a:gd name="T3" fmla="*/ 14 h 358"/>
                <a:gd name="T4" fmla="*/ 626 w 636"/>
                <a:gd name="T5" fmla="*/ 358 h 358"/>
                <a:gd name="T6" fmla="*/ 636 w 636"/>
                <a:gd name="T7" fmla="*/ 343 h 358"/>
                <a:gd name="T8" fmla="*/ 10 w 636"/>
                <a:gd name="T9" fmla="*/ 0 h 358"/>
              </a:gdLst>
              <a:ahLst/>
              <a:cxnLst>
                <a:cxn ang="0">
                  <a:pos x="T0" y="T1"/>
                </a:cxn>
                <a:cxn ang="0">
                  <a:pos x="T2" y="T3"/>
                </a:cxn>
                <a:cxn ang="0">
                  <a:pos x="T4" y="T5"/>
                </a:cxn>
                <a:cxn ang="0">
                  <a:pos x="T6" y="T7"/>
                </a:cxn>
                <a:cxn ang="0">
                  <a:pos x="T8" y="T9"/>
                </a:cxn>
              </a:cxnLst>
              <a:rect l="0" t="0" r="r" b="b"/>
              <a:pathLst>
                <a:path w="636" h="358">
                  <a:moveTo>
                    <a:pt x="10" y="0"/>
                  </a:moveTo>
                  <a:lnTo>
                    <a:pt x="0" y="14"/>
                  </a:lnTo>
                  <a:lnTo>
                    <a:pt x="626" y="358"/>
                  </a:lnTo>
                  <a:lnTo>
                    <a:pt x="636" y="343"/>
                  </a:lnTo>
                  <a:lnTo>
                    <a:pt x="1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 name="íṥḻïďê"/>
            <p:cNvSpPr/>
            <p:nvPr/>
          </p:nvSpPr>
          <p:spPr bwMode="auto">
            <a:xfrm>
              <a:off x="7720832" y="3997328"/>
              <a:ext cx="768979" cy="267910"/>
            </a:xfrm>
            <a:custGeom>
              <a:avLst/>
              <a:gdLst>
                <a:gd name="T0" fmla="*/ 0 w 686"/>
                <a:gd name="T1" fmla="*/ 15 h 239"/>
                <a:gd name="T2" fmla="*/ 5 w 686"/>
                <a:gd name="T3" fmla="*/ 0 h 239"/>
                <a:gd name="T4" fmla="*/ 686 w 686"/>
                <a:gd name="T5" fmla="*/ 224 h 239"/>
                <a:gd name="T6" fmla="*/ 681 w 686"/>
                <a:gd name="T7" fmla="*/ 239 h 239"/>
                <a:gd name="T8" fmla="*/ 0 w 686"/>
                <a:gd name="T9" fmla="*/ 15 h 239"/>
              </a:gdLst>
              <a:ahLst/>
              <a:cxnLst>
                <a:cxn ang="0">
                  <a:pos x="T0" y="T1"/>
                </a:cxn>
                <a:cxn ang="0">
                  <a:pos x="T2" y="T3"/>
                </a:cxn>
                <a:cxn ang="0">
                  <a:pos x="T4" y="T5"/>
                </a:cxn>
                <a:cxn ang="0">
                  <a:pos x="T6" y="T7"/>
                </a:cxn>
                <a:cxn ang="0">
                  <a:pos x="T8" y="T9"/>
                </a:cxn>
              </a:cxnLst>
              <a:rect l="0" t="0" r="r" b="b"/>
              <a:pathLst>
                <a:path w="686" h="239">
                  <a:moveTo>
                    <a:pt x="0" y="15"/>
                  </a:moveTo>
                  <a:lnTo>
                    <a:pt x="5" y="0"/>
                  </a:lnTo>
                  <a:lnTo>
                    <a:pt x="686" y="224"/>
                  </a:lnTo>
                  <a:lnTo>
                    <a:pt x="681" y="239"/>
                  </a:lnTo>
                  <a:lnTo>
                    <a:pt x="0" y="1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0" name="îṧḷîďé"/>
            <p:cNvSpPr/>
            <p:nvPr/>
          </p:nvSpPr>
          <p:spPr bwMode="auto">
            <a:xfrm>
              <a:off x="7653575" y="3116253"/>
              <a:ext cx="89677" cy="798124"/>
            </a:xfrm>
            <a:custGeom>
              <a:avLst/>
              <a:gdLst>
                <a:gd name="T0" fmla="*/ 0 w 80"/>
                <a:gd name="T1" fmla="*/ 712 h 712"/>
                <a:gd name="T2" fmla="*/ 15 w 80"/>
                <a:gd name="T3" fmla="*/ 712 h 712"/>
                <a:gd name="T4" fmla="*/ 80 w 80"/>
                <a:gd name="T5" fmla="*/ 0 h 712"/>
                <a:gd name="T6" fmla="*/ 65 w 80"/>
                <a:gd name="T7" fmla="*/ 0 h 712"/>
                <a:gd name="T8" fmla="*/ 0 w 80"/>
                <a:gd name="T9" fmla="*/ 712 h 712"/>
              </a:gdLst>
              <a:ahLst/>
              <a:cxnLst>
                <a:cxn ang="0">
                  <a:pos x="T0" y="T1"/>
                </a:cxn>
                <a:cxn ang="0">
                  <a:pos x="T2" y="T3"/>
                </a:cxn>
                <a:cxn ang="0">
                  <a:pos x="T4" y="T5"/>
                </a:cxn>
                <a:cxn ang="0">
                  <a:pos x="T6" y="T7"/>
                </a:cxn>
                <a:cxn ang="0">
                  <a:pos x="T8" y="T9"/>
                </a:cxn>
              </a:cxnLst>
              <a:rect l="0" t="0" r="r" b="b"/>
              <a:pathLst>
                <a:path w="80" h="712">
                  <a:moveTo>
                    <a:pt x="0" y="712"/>
                  </a:moveTo>
                  <a:lnTo>
                    <a:pt x="15" y="712"/>
                  </a:lnTo>
                  <a:lnTo>
                    <a:pt x="80" y="0"/>
                  </a:lnTo>
                  <a:lnTo>
                    <a:pt x="65" y="0"/>
                  </a:lnTo>
                  <a:lnTo>
                    <a:pt x="0" y="712"/>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1" name="íṧľiďê"/>
            <p:cNvSpPr/>
            <p:nvPr/>
          </p:nvSpPr>
          <p:spPr bwMode="auto">
            <a:xfrm>
              <a:off x="7614341" y="3116253"/>
              <a:ext cx="89677" cy="798124"/>
            </a:xfrm>
            <a:custGeom>
              <a:avLst/>
              <a:gdLst>
                <a:gd name="T0" fmla="*/ 80 w 80"/>
                <a:gd name="T1" fmla="*/ 712 h 712"/>
                <a:gd name="T2" fmla="*/ 65 w 80"/>
                <a:gd name="T3" fmla="*/ 712 h 712"/>
                <a:gd name="T4" fmla="*/ 0 w 80"/>
                <a:gd name="T5" fmla="*/ 0 h 712"/>
                <a:gd name="T6" fmla="*/ 15 w 80"/>
                <a:gd name="T7" fmla="*/ 0 h 712"/>
                <a:gd name="T8" fmla="*/ 80 w 80"/>
                <a:gd name="T9" fmla="*/ 712 h 712"/>
              </a:gdLst>
              <a:ahLst/>
              <a:cxnLst>
                <a:cxn ang="0">
                  <a:pos x="T0" y="T1"/>
                </a:cxn>
                <a:cxn ang="0">
                  <a:pos x="T2" y="T3"/>
                </a:cxn>
                <a:cxn ang="0">
                  <a:pos x="T4" y="T5"/>
                </a:cxn>
                <a:cxn ang="0">
                  <a:pos x="T6" y="T7"/>
                </a:cxn>
                <a:cxn ang="0">
                  <a:pos x="T8" y="T9"/>
                </a:cxn>
              </a:cxnLst>
              <a:rect l="0" t="0" r="r" b="b"/>
              <a:pathLst>
                <a:path w="80" h="712">
                  <a:moveTo>
                    <a:pt x="80" y="712"/>
                  </a:moveTo>
                  <a:lnTo>
                    <a:pt x="65" y="712"/>
                  </a:lnTo>
                  <a:lnTo>
                    <a:pt x="0" y="0"/>
                  </a:lnTo>
                  <a:lnTo>
                    <a:pt x="15" y="0"/>
                  </a:lnTo>
                  <a:lnTo>
                    <a:pt x="80" y="712"/>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2" name="is1îdê"/>
            <p:cNvSpPr/>
            <p:nvPr/>
          </p:nvSpPr>
          <p:spPr bwMode="auto">
            <a:xfrm>
              <a:off x="6828548" y="3903167"/>
              <a:ext cx="797003" cy="94161"/>
            </a:xfrm>
            <a:custGeom>
              <a:avLst/>
              <a:gdLst>
                <a:gd name="T0" fmla="*/ 711 w 711"/>
                <a:gd name="T1" fmla="*/ 84 h 84"/>
                <a:gd name="T2" fmla="*/ 711 w 711"/>
                <a:gd name="T3" fmla="*/ 69 h 84"/>
                <a:gd name="T4" fmla="*/ 0 w 711"/>
                <a:gd name="T5" fmla="*/ 0 h 84"/>
                <a:gd name="T6" fmla="*/ 0 w 711"/>
                <a:gd name="T7" fmla="*/ 15 h 84"/>
                <a:gd name="T8" fmla="*/ 711 w 711"/>
                <a:gd name="T9" fmla="*/ 84 h 84"/>
              </a:gdLst>
              <a:ahLst/>
              <a:cxnLst>
                <a:cxn ang="0">
                  <a:pos x="T0" y="T1"/>
                </a:cxn>
                <a:cxn ang="0">
                  <a:pos x="T2" y="T3"/>
                </a:cxn>
                <a:cxn ang="0">
                  <a:pos x="T4" y="T5"/>
                </a:cxn>
                <a:cxn ang="0">
                  <a:pos x="T6" y="T7"/>
                </a:cxn>
                <a:cxn ang="0">
                  <a:pos x="T8" y="T9"/>
                </a:cxn>
              </a:cxnLst>
              <a:rect l="0" t="0" r="r" b="b"/>
              <a:pathLst>
                <a:path w="711" h="84">
                  <a:moveTo>
                    <a:pt x="711" y="84"/>
                  </a:moveTo>
                  <a:lnTo>
                    <a:pt x="711" y="69"/>
                  </a:lnTo>
                  <a:lnTo>
                    <a:pt x="0" y="0"/>
                  </a:lnTo>
                  <a:lnTo>
                    <a:pt x="0" y="15"/>
                  </a:lnTo>
                  <a:lnTo>
                    <a:pt x="711" y="8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3" name="iSľiḑe"/>
            <p:cNvSpPr/>
            <p:nvPr/>
          </p:nvSpPr>
          <p:spPr bwMode="auto">
            <a:xfrm>
              <a:off x="6828548" y="3948006"/>
              <a:ext cx="797003" cy="88556"/>
            </a:xfrm>
            <a:custGeom>
              <a:avLst/>
              <a:gdLst>
                <a:gd name="T0" fmla="*/ 711 w 711"/>
                <a:gd name="T1" fmla="*/ 0 h 79"/>
                <a:gd name="T2" fmla="*/ 711 w 711"/>
                <a:gd name="T3" fmla="*/ 15 h 79"/>
                <a:gd name="T4" fmla="*/ 0 w 711"/>
                <a:gd name="T5" fmla="*/ 79 h 79"/>
                <a:gd name="T6" fmla="*/ 0 w 711"/>
                <a:gd name="T7" fmla="*/ 64 h 79"/>
                <a:gd name="T8" fmla="*/ 711 w 711"/>
                <a:gd name="T9" fmla="*/ 0 h 79"/>
              </a:gdLst>
              <a:ahLst/>
              <a:cxnLst>
                <a:cxn ang="0">
                  <a:pos x="T0" y="T1"/>
                </a:cxn>
                <a:cxn ang="0">
                  <a:pos x="T2" y="T3"/>
                </a:cxn>
                <a:cxn ang="0">
                  <a:pos x="T4" y="T5"/>
                </a:cxn>
                <a:cxn ang="0">
                  <a:pos x="T6" y="T7"/>
                </a:cxn>
                <a:cxn ang="0">
                  <a:pos x="T8" y="T9"/>
                </a:cxn>
              </a:cxnLst>
              <a:rect l="0" t="0" r="r" b="b"/>
              <a:pathLst>
                <a:path w="711" h="79">
                  <a:moveTo>
                    <a:pt x="711" y="0"/>
                  </a:moveTo>
                  <a:lnTo>
                    <a:pt x="711" y="15"/>
                  </a:lnTo>
                  <a:lnTo>
                    <a:pt x="0" y="79"/>
                  </a:lnTo>
                  <a:lnTo>
                    <a:pt x="0" y="64"/>
                  </a:lnTo>
                  <a:lnTo>
                    <a:pt x="711"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4" name="îṡlíḋé"/>
            <p:cNvSpPr/>
            <p:nvPr/>
          </p:nvSpPr>
          <p:spPr bwMode="auto">
            <a:xfrm>
              <a:off x="7614341" y="4025352"/>
              <a:ext cx="89677" cy="798124"/>
            </a:xfrm>
            <a:custGeom>
              <a:avLst/>
              <a:gdLst>
                <a:gd name="T0" fmla="*/ 80 w 80"/>
                <a:gd name="T1" fmla="*/ 0 h 712"/>
                <a:gd name="T2" fmla="*/ 65 w 80"/>
                <a:gd name="T3" fmla="*/ 0 h 712"/>
                <a:gd name="T4" fmla="*/ 0 w 80"/>
                <a:gd name="T5" fmla="*/ 712 h 712"/>
                <a:gd name="T6" fmla="*/ 15 w 80"/>
                <a:gd name="T7" fmla="*/ 712 h 712"/>
                <a:gd name="T8" fmla="*/ 80 w 80"/>
                <a:gd name="T9" fmla="*/ 0 h 712"/>
              </a:gdLst>
              <a:ahLst/>
              <a:cxnLst>
                <a:cxn ang="0">
                  <a:pos x="T0" y="T1"/>
                </a:cxn>
                <a:cxn ang="0">
                  <a:pos x="T2" y="T3"/>
                </a:cxn>
                <a:cxn ang="0">
                  <a:pos x="T4" y="T5"/>
                </a:cxn>
                <a:cxn ang="0">
                  <a:pos x="T6" y="T7"/>
                </a:cxn>
                <a:cxn ang="0">
                  <a:pos x="T8" y="T9"/>
                </a:cxn>
              </a:cxnLst>
              <a:rect l="0" t="0" r="r" b="b"/>
              <a:pathLst>
                <a:path w="80" h="712">
                  <a:moveTo>
                    <a:pt x="80" y="0"/>
                  </a:moveTo>
                  <a:lnTo>
                    <a:pt x="65" y="0"/>
                  </a:lnTo>
                  <a:lnTo>
                    <a:pt x="0" y="712"/>
                  </a:lnTo>
                  <a:lnTo>
                    <a:pt x="15" y="712"/>
                  </a:lnTo>
                  <a:lnTo>
                    <a:pt x="8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5" name="i$ļîḑé"/>
            <p:cNvSpPr/>
            <p:nvPr/>
          </p:nvSpPr>
          <p:spPr bwMode="auto">
            <a:xfrm>
              <a:off x="7653575" y="4025352"/>
              <a:ext cx="89677" cy="798124"/>
            </a:xfrm>
            <a:custGeom>
              <a:avLst/>
              <a:gdLst>
                <a:gd name="T0" fmla="*/ 0 w 80"/>
                <a:gd name="T1" fmla="*/ 0 h 712"/>
                <a:gd name="T2" fmla="*/ 15 w 80"/>
                <a:gd name="T3" fmla="*/ 0 h 712"/>
                <a:gd name="T4" fmla="*/ 80 w 80"/>
                <a:gd name="T5" fmla="*/ 712 h 712"/>
                <a:gd name="T6" fmla="*/ 65 w 80"/>
                <a:gd name="T7" fmla="*/ 712 h 712"/>
                <a:gd name="T8" fmla="*/ 0 w 80"/>
                <a:gd name="T9" fmla="*/ 0 h 712"/>
              </a:gdLst>
              <a:ahLst/>
              <a:cxnLst>
                <a:cxn ang="0">
                  <a:pos x="T0" y="T1"/>
                </a:cxn>
                <a:cxn ang="0">
                  <a:pos x="T2" y="T3"/>
                </a:cxn>
                <a:cxn ang="0">
                  <a:pos x="T4" y="T5"/>
                </a:cxn>
                <a:cxn ang="0">
                  <a:pos x="T6" y="T7"/>
                </a:cxn>
                <a:cxn ang="0">
                  <a:pos x="T8" y="T9"/>
                </a:cxn>
              </a:cxnLst>
              <a:rect l="0" t="0" r="r" b="b"/>
              <a:pathLst>
                <a:path w="80" h="712">
                  <a:moveTo>
                    <a:pt x="0" y="0"/>
                  </a:moveTo>
                  <a:lnTo>
                    <a:pt x="15" y="0"/>
                  </a:lnTo>
                  <a:lnTo>
                    <a:pt x="80" y="712"/>
                  </a:lnTo>
                  <a:lnTo>
                    <a:pt x="65" y="712"/>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6" name="îśľiḑé"/>
            <p:cNvSpPr/>
            <p:nvPr/>
          </p:nvSpPr>
          <p:spPr bwMode="auto">
            <a:xfrm>
              <a:off x="7737647" y="3948006"/>
              <a:ext cx="797003" cy="88556"/>
            </a:xfrm>
            <a:custGeom>
              <a:avLst/>
              <a:gdLst>
                <a:gd name="T0" fmla="*/ 0 w 711"/>
                <a:gd name="T1" fmla="*/ 0 h 79"/>
                <a:gd name="T2" fmla="*/ 0 w 711"/>
                <a:gd name="T3" fmla="*/ 15 h 79"/>
                <a:gd name="T4" fmla="*/ 711 w 711"/>
                <a:gd name="T5" fmla="*/ 79 h 79"/>
                <a:gd name="T6" fmla="*/ 711 w 711"/>
                <a:gd name="T7" fmla="*/ 64 h 79"/>
                <a:gd name="T8" fmla="*/ 0 w 711"/>
                <a:gd name="T9" fmla="*/ 0 h 79"/>
              </a:gdLst>
              <a:ahLst/>
              <a:cxnLst>
                <a:cxn ang="0">
                  <a:pos x="T0" y="T1"/>
                </a:cxn>
                <a:cxn ang="0">
                  <a:pos x="T2" y="T3"/>
                </a:cxn>
                <a:cxn ang="0">
                  <a:pos x="T4" y="T5"/>
                </a:cxn>
                <a:cxn ang="0">
                  <a:pos x="T6" y="T7"/>
                </a:cxn>
                <a:cxn ang="0">
                  <a:pos x="T8" y="T9"/>
                </a:cxn>
              </a:cxnLst>
              <a:rect l="0" t="0" r="r" b="b"/>
              <a:pathLst>
                <a:path w="711" h="79">
                  <a:moveTo>
                    <a:pt x="0" y="0"/>
                  </a:moveTo>
                  <a:lnTo>
                    <a:pt x="0" y="15"/>
                  </a:lnTo>
                  <a:lnTo>
                    <a:pt x="711" y="79"/>
                  </a:lnTo>
                  <a:lnTo>
                    <a:pt x="711" y="64"/>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7" name="ïślîďé"/>
            <p:cNvSpPr/>
            <p:nvPr/>
          </p:nvSpPr>
          <p:spPr bwMode="auto">
            <a:xfrm>
              <a:off x="7737647" y="3903167"/>
              <a:ext cx="797003" cy="94161"/>
            </a:xfrm>
            <a:custGeom>
              <a:avLst/>
              <a:gdLst>
                <a:gd name="T0" fmla="*/ 0 w 711"/>
                <a:gd name="T1" fmla="*/ 84 h 84"/>
                <a:gd name="T2" fmla="*/ 0 w 711"/>
                <a:gd name="T3" fmla="*/ 69 h 84"/>
                <a:gd name="T4" fmla="*/ 711 w 711"/>
                <a:gd name="T5" fmla="*/ 0 h 84"/>
                <a:gd name="T6" fmla="*/ 711 w 711"/>
                <a:gd name="T7" fmla="*/ 15 h 84"/>
                <a:gd name="T8" fmla="*/ 0 w 711"/>
                <a:gd name="T9" fmla="*/ 84 h 84"/>
              </a:gdLst>
              <a:ahLst/>
              <a:cxnLst>
                <a:cxn ang="0">
                  <a:pos x="T0" y="T1"/>
                </a:cxn>
                <a:cxn ang="0">
                  <a:pos x="T2" y="T3"/>
                </a:cxn>
                <a:cxn ang="0">
                  <a:pos x="T4" y="T5"/>
                </a:cxn>
                <a:cxn ang="0">
                  <a:pos x="T6" y="T7"/>
                </a:cxn>
                <a:cxn ang="0">
                  <a:pos x="T8" y="T9"/>
                </a:cxn>
              </a:cxnLst>
              <a:rect l="0" t="0" r="r" b="b"/>
              <a:pathLst>
                <a:path w="711" h="84">
                  <a:moveTo>
                    <a:pt x="0" y="84"/>
                  </a:moveTo>
                  <a:lnTo>
                    <a:pt x="0" y="69"/>
                  </a:lnTo>
                  <a:lnTo>
                    <a:pt x="711" y="0"/>
                  </a:lnTo>
                  <a:lnTo>
                    <a:pt x="711" y="15"/>
                  </a:lnTo>
                  <a:lnTo>
                    <a:pt x="0" y="8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8" name="iŝľiḓê"/>
            <p:cNvSpPr/>
            <p:nvPr/>
          </p:nvSpPr>
          <p:spPr bwMode="auto">
            <a:xfrm>
              <a:off x="7704018" y="3400977"/>
              <a:ext cx="624375" cy="524609"/>
            </a:xfrm>
            <a:custGeom>
              <a:avLst/>
              <a:gdLst>
                <a:gd name="T0" fmla="*/ 0 w 557"/>
                <a:gd name="T1" fmla="*/ 458 h 468"/>
                <a:gd name="T2" fmla="*/ 10 w 557"/>
                <a:gd name="T3" fmla="*/ 468 h 468"/>
                <a:gd name="T4" fmla="*/ 557 w 557"/>
                <a:gd name="T5" fmla="*/ 10 h 468"/>
                <a:gd name="T6" fmla="*/ 547 w 557"/>
                <a:gd name="T7" fmla="*/ 0 h 468"/>
                <a:gd name="T8" fmla="*/ 0 w 557"/>
                <a:gd name="T9" fmla="*/ 458 h 468"/>
              </a:gdLst>
              <a:ahLst/>
              <a:cxnLst>
                <a:cxn ang="0">
                  <a:pos x="T0" y="T1"/>
                </a:cxn>
                <a:cxn ang="0">
                  <a:pos x="T2" y="T3"/>
                </a:cxn>
                <a:cxn ang="0">
                  <a:pos x="T4" y="T5"/>
                </a:cxn>
                <a:cxn ang="0">
                  <a:pos x="T6" y="T7"/>
                </a:cxn>
                <a:cxn ang="0">
                  <a:pos x="T8" y="T9"/>
                </a:cxn>
              </a:cxnLst>
              <a:rect l="0" t="0" r="r" b="b"/>
              <a:pathLst>
                <a:path w="557" h="468">
                  <a:moveTo>
                    <a:pt x="0" y="458"/>
                  </a:moveTo>
                  <a:lnTo>
                    <a:pt x="10" y="468"/>
                  </a:lnTo>
                  <a:lnTo>
                    <a:pt x="557" y="10"/>
                  </a:lnTo>
                  <a:lnTo>
                    <a:pt x="547" y="0"/>
                  </a:lnTo>
                  <a:lnTo>
                    <a:pt x="0" y="4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9" name="íṩlîḋé"/>
            <p:cNvSpPr/>
            <p:nvPr/>
          </p:nvSpPr>
          <p:spPr bwMode="auto">
            <a:xfrm>
              <a:off x="7726437" y="3322510"/>
              <a:ext cx="523489" cy="625496"/>
            </a:xfrm>
            <a:custGeom>
              <a:avLst/>
              <a:gdLst>
                <a:gd name="T0" fmla="*/ 10 w 467"/>
                <a:gd name="T1" fmla="*/ 558 h 558"/>
                <a:gd name="T2" fmla="*/ 0 w 467"/>
                <a:gd name="T3" fmla="*/ 548 h 558"/>
                <a:gd name="T4" fmla="*/ 457 w 467"/>
                <a:gd name="T5" fmla="*/ 0 h 558"/>
                <a:gd name="T6" fmla="*/ 467 w 467"/>
                <a:gd name="T7" fmla="*/ 10 h 558"/>
                <a:gd name="T8" fmla="*/ 10 w 467"/>
                <a:gd name="T9" fmla="*/ 558 h 558"/>
              </a:gdLst>
              <a:ahLst/>
              <a:cxnLst>
                <a:cxn ang="0">
                  <a:pos x="T0" y="T1"/>
                </a:cxn>
                <a:cxn ang="0">
                  <a:pos x="T2" y="T3"/>
                </a:cxn>
                <a:cxn ang="0">
                  <a:pos x="T4" y="T5"/>
                </a:cxn>
                <a:cxn ang="0">
                  <a:pos x="T6" y="T7"/>
                </a:cxn>
                <a:cxn ang="0">
                  <a:pos x="T8" y="T9"/>
                </a:cxn>
              </a:cxnLst>
              <a:rect l="0" t="0" r="r" b="b"/>
              <a:pathLst>
                <a:path w="467" h="558">
                  <a:moveTo>
                    <a:pt x="10" y="558"/>
                  </a:moveTo>
                  <a:lnTo>
                    <a:pt x="0" y="548"/>
                  </a:lnTo>
                  <a:lnTo>
                    <a:pt x="457" y="0"/>
                  </a:lnTo>
                  <a:lnTo>
                    <a:pt x="467" y="10"/>
                  </a:lnTo>
                  <a:lnTo>
                    <a:pt x="10" y="5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0" name="îSļîḋé"/>
            <p:cNvSpPr/>
            <p:nvPr/>
          </p:nvSpPr>
          <p:spPr bwMode="auto">
            <a:xfrm>
              <a:off x="7113272" y="3322510"/>
              <a:ext cx="523489" cy="625496"/>
            </a:xfrm>
            <a:custGeom>
              <a:avLst/>
              <a:gdLst>
                <a:gd name="T0" fmla="*/ 452 w 467"/>
                <a:gd name="T1" fmla="*/ 558 h 558"/>
                <a:gd name="T2" fmla="*/ 467 w 467"/>
                <a:gd name="T3" fmla="*/ 548 h 558"/>
                <a:gd name="T4" fmla="*/ 10 w 467"/>
                <a:gd name="T5" fmla="*/ 0 h 558"/>
                <a:gd name="T6" fmla="*/ 0 w 467"/>
                <a:gd name="T7" fmla="*/ 10 h 558"/>
                <a:gd name="T8" fmla="*/ 452 w 467"/>
                <a:gd name="T9" fmla="*/ 558 h 558"/>
              </a:gdLst>
              <a:ahLst/>
              <a:cxnLst>
                <a:cxn ang="0">
                  <a:pos x="T0" y="T1"/>
                </a:cxn>
                <a:cxn ang="0">
                  <a:pos x="T2" y="T3"/>
                </a:cxn>
                <a:cxn ang="0">
                  <a:pos x="T4" y="T5"/>
                </a:cxn>
                <a:cxn ang="0">
                  <a:pos x="T6" y="T7"/>
                </a:cxn>
                <a:cxn ang="0">
                  <a:pos x="T8" y="T9"/>
                </a:cxn>
              </a:cxnLst>
              <a:rect l="0" t="0" r="r" b="b"/>
              <a:pathLst>
                <a:path w="467" h="558">
                  <a:moveTo>
                    <a:pt x="452" y="558"/>
                  </a:moveTo>
                  <a:lnTo>
                    <a:pt x="467" y="548"/>
                  </a:lnTo>
                  <a:lnTo>
                    <a:pt x="10" y="0"/>
                  </a:lnTo>
                  <a:lnTo>
                    <a:pt x="0" y="10"/>
                  </a:lnTo>
                  <a:lnTo>
                    <a:pt x="452" y="5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1" name="iṩļídê"/>
            <p:cNvSpPr/>
            <p:nvPr/>
          </p:nvSpPr>
          <p:spPr bwMode="auto">
            <a:xfrm>
              <a:off x="7029200" y="3400977"/>
              <a:ext cx="629980" cy="524609"/>
            </a:xfrm>
            <a:custGeom>
              <a:avLst/>
              <a:gdLst>
                <a:gd name="T0" fmla="*/ 562 w 562"/>
                <a:gd name="T1" fmla="*/ 458 h 468"/>
                <a:gd name="T2" fmla="*/ 552 w 562"/>
                <a:gd name="T3" fmla="*/ 468 h 468"/>
                <a:gd name="T4" fmla="*/ 0 w 562"/>
                <a:gd name="T5" fmla="*/ 10 h 468"/>
                <a:gd name="T6" fmla="*/ 10 w 562"/>
                <a:gd name="T7" fmla="*/ 0 h 468"/>
                <a:gd name="T8" fmla="*/ 562 w 562"/>
                <a:gd name="T9" fmla="*/ 458 h 468"/>
              </a:gdLst>
              <a:ahLst/>
              <a:cxnLst>
                <a:cxn ang="0">
                  <a:pos x="T0" y="T1"/>
                </a:cxn>
                <a:cxn ang="0">
                  <a:pos x="T2" y="T3"/>
                </a:cxn>
                <a:cxn ang="0">
                  <a:pos x="T4" y="T5"/>
                </a:cxn>
                <a:cxn ang="0">
                  <a:pos x="T6" y="T7"/>
                </a:cxn>
                <a:cxn ang="0">
                  <a:pos x="T8" y="T9"/>
                </a:cxn>
              </a:cxnLst>
              <a:rect l="0" t="0" r="r" b="b"/>
              <a:pathLst>
                <a:path w="562" h="468">
                  <a:moveTo>
                    <a:pt x="562" y="458"/>
                  </a:moveTo>
                  <a:lnTo>
                    <a:pt x="552" y="468"/>
                  </a:lnTo>
                  <a:lnTo>
                    <a:pt x="0" y="10"/>
                  </a:lnTo>
                  <a:lnTo>
                    <a:pt x="10" y="0"/>
                  </a:lnTo>
                  <a:lnTo>
                    <a:pt x="562" y="4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2" name="íşľîḋè"/>
            <p:cNvSpPr/>
            <p:nvPr/>
          </p:nvSpPr>
          <p:spPr bwMode="auto">
            <a:xfrm>
              <a:off x="7029200" y="4014142"/>
              <a:ext cx="629980" cy="524609"/>
            </a:xfrm>
            <a:custGeom>
              <a:avLst/>
              <a:gdLst>
                <a:gd name="T0" fmla="*/ 562 w 562"/>
                <a:gd name="T1" fmla="*/ 10 h 468"/>
                <a:gd name="T2" fmla="*/ 552 w 562"/>
                <a:gd name="T3" fmla="*/ 0 h 468"/>
                <a:gd name="T4" fmla="*/ 0 w 562"/>
                <a:gd name="T5" fmla="*/ 458 h 468"/>
                <a:gd name="T6" fmla="*/ 10 w 562"/>
                <a:gd name="T7" fmla="*/ 468 h 468"/>
                <a:gd name="T8" fmla="*/ 562 w 562"/>
                <a:gd name="T9" fmla="*/ 10 h 468"/>
              </a:gdLst>
              <a:ahLst/>
              <a:cxnLst>
                <a:cxn ang="0">
                  <a:pos x="T0" y="T1"/>
                </a:cxn>
                <a:cxn ang="0">
                  <a:pos x="T2" y="T3"/>
                </a:cxn>
                <a:cxn ang="0">
                  <a:pos x="T4" y="T5"/>
                </a:cxn>
                <a:cxn ang="0">
                  <a:pos x="T6" y="T7"/>
                </a:cxn>
                <a:cxn ang="0">
                  <a:pos x="T8" y="T9"/>
                </a:cxn>
              </a:cxnLst>
              <a:rect l="0" t="0" r="r" b="b"/>
              <a:pathLst>
                <a:path w="562" h="468">
                  <a:moveTo>
                    <a:pt x="562" y="10"/>
                  </a:moveTo>
                  <a:lnTo>
                    <a:pt x="552" y="0"/>
                  </a:lnTo>
                  <a:lnTo>
                    <a:pt x="0" y="458"/>
                  </a:lnTo>
                  <a:lnTo>
                    <a:pt x="10" y="468"/>
                  </a:lnTo>
                  <a:lnTo>
                    <a:pt x="562" y="1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3" name="ïšľíḋé"/>
            <p:cNvSpPr/>
            <p:nvPr/>
          </p:nvSpPr>
          <p:spPr bwMode="auto">
            <a:xfrm>
              <a:off x="7113272" y="3991723"/>
              <a:ext cx="523489" cy="625496"/>
            </a:xfrm>
            <a:custGeom>
              <a:avLst/>
              <a:gdLst>
                <a:gd name="T0" fmla="*/ 452 w 467"/>
                <a:gd name="T1" fmla="*/ 0 h 558"/>
                <a:gd name="T2" fmla="*/ 467 w 467"/>
                <a:gd name="T3" fmla="*/ 10 h 558"/>
                <a:gd name="T4" fmla="*/ 10 w 467"/>
                <a:gd name="T5" fmla="*/ 558 h 558"/>
                <a:gd name="T6" fmla="*/ 0 w 467"/>
                <a:gd name="T7" fmla="*/ 548 h 558"/>
                <a:gd name="T8" fmla="*/ 452 w 467"/>
                <a:gd name="T9" fmla="*/ 0 h 558"/>
              </a:gdLst>
              <a:ahLst/>
              <a:cxnLst>
                <a:cxn ang="0">
                  <a:pos x="T0" y="T1"/>
                </a:cxn>
                <a:cxn ang="0">
                  <a:pos x="T2" y="T3"/>
                </a:cxn>
                <a:cxn ang="0">
                  <a:pos x="T4" y="T5"/>
                </a:cxn>
                <a:cxn ang="0">
                  <a:pos x="T6" y="T7"/>
                </a:cxn>
                <a:cxn ang="0">
                  <a:pos x="T8" y="T9"/>
                </a:cxn>
              </a:cxnLst>
              <a:rect l="0" t="0" r="r" b="b"/>
              <a:pathLst>
                <a:path w="467" h="558">
                  <a:moveTo>
                    <a:pt x="452" y="0"/>
                  </a:moveTo>
                  <a:lnTo>
                    <a:pt x="467" y="10"/>
                  </a:lnTo>
                  <a:lnTo>
                    <a:pt x="10" y="558"/>
                  </a:lnTo>
                  <a:lnTo>
                    <a:pt x="0" y="548"/>
                  </a:lnTo>
                  <a:lnTo>
                    <a:pt x="452"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4" name="íšļîḍe"/>
            <p:cNvSpPr/>
            <p:nvPr/>
          </p:nvSpPr>
          <p:spPr bwMode="auto">
            <a:xfrm>
              <a:off x="7726437" y="3991723"/>
              <a:ext cx="523489" cy="625496"/>
            </a:xfrm>
            <a:custGeom>
              <a:avLst/>
              <a:gdLst>
                <a:gd name="T0" fmla="*/ 10 w 467"/>
                <a:gd name="T1" fmla="*/ 0 h 558"/>
                <a:gd name="T2" fmla="*/ 0 w 467"/>
                <a:gd name="T3" fmla="*/ 10 h 558"/>
                <a:gd name="T4" fmla="*/ 457 w 467"/>
                <a:gd name="T5" fmla="*/ 558 h 558"/>
                <a:gd name="T6" fmla="*/ 467 w 467"/>
                <a:gd name="T7" fmla="*/ 548 h 558"/>
                <a:gd name="T8" fmla="*/ 10 w 467"/>
                <a:gd name="T9" fmla="*/ 0 h 558"/>
              </a:gdLst>
              <a:ahLst/>
              <a:cxnLst>
                <a:cxn ang="0">
                  <a:pos x="T0" y="T1"/>
                </a:cxn>
                <a:cxn ang="0">
                  <a:pos x="T2" y="T3"/>
                </a:cxn>
                <a:cxn ang="0">
                  <a:pos x="T4" y="T5"/>
                </a:cxn>
                <a:cxn ang="0">
                  <a:pos x="T6" y="T7"/>
                </a:cxn>
                <a:cxn ang="0">
                  <a:pos x="T8" y="T9"/>
                </a:cxn>
              </a:cxnLst>
              <a:rect l="0" t="0" r="r" b="b"/>
              <a:pathLst>
                <a:path w="467" h="558">
                  <a:moveTo>
                    <a:pt x="10" y="0"/>
                  </a:moveTo>
                  <a:lnTo>
                    <a:pt x="0" y="10"/>
                  </a:lnTo>
                  <a:lnTo>
                    <a:pt x="457" y="558"/>
                  </a:lnTo>
                  <a:lnTo>
                    <a:pt x="467" y="548"/>
                  </a:lnTo>
                  <a:lnTo>
                    <a:pt x="1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5" name="íS1ïḓé"/>
            <p:cNvSpPr/>
            <p:nvPr/>
          </p:nvSpPr>
          <p:spPr bwMode="auto">
            <a:xfrm>
              <a:off x="7704018" y="4014142"/>
              <a:ext cx="624375" cy="524609"/>
            </a:xfrm>
            <a:custGeom>
              <a:avLst/>
              <a:gdLst>
                <a:gd name="T0" fmla="*/ 0 w 557"/>
                <a:gd name="T1" fmla="*/ 10 h 468"/>
                <a:gd name="T2" fmla="*/ 10 w 557"/>
                <a:gd name="T3" fmla="*/ 0 h 468"/>
                <a:gd name="T4" fmla="*/ 557 w 557"/>
                <a:gd name="T5" fmla="*/ 458 h 468"/>
                <a:gd name="T6" fmla="*/ 547 w 557"/>
                <a:gd name="T7" fmla="*/ 468 h 468"/>
                <a:gd name="T8" fmla="*/ 0 w 557"/>
                <a:gd name="T9" fmla="*/ 10 h 468"/>
              </a:gdLst>
              <a:ahLst/>
              <a:cxnLst>
                <a:cxn ang="0">
                  <a:pos x="T0" y="T1"/>
                </a:cxn>
                <a:cxn ang="0">
                  <a:pos x="T2" y="T3"/>
                </a:cxn>
                <a:cxn ang="0">
                  <a:pos x="T4" y="T5"/>
                </a:cxn>
                <a:cxn ang="0">
                  <a:pos x="T6" y="T7"/>
                </a:cxn>
                <a:cxn ang="0">
                  <a:pos x="T8" y="T9"/>
                </a:cxn>
              </a:cxnLst>
              <a:rect l="0" t="0" r="r" b="b"/>
              <a:pathLst>
                <a:path w="557" h="468">
                  <a:moveTo>
                    <a:pt x="0" y="10"/>
                  </a:moveTo>
                  <a:lnTo>
                    <a:pt x="10" y="0"/>
                  </a:lnTo>
                  <a:lnTo>
                    <a:pt x="557" y="458"/>
                  </a:lnTo>
                  <a:lnTo>
                    <a:pt x="547" y="468"/>
                  </a:lnTo>
                  <a:lnTo>
                    <a:pt x="0" y="1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6" name="i$1íḍè"/>
            <p:cNvSpPr/>
            <p:nvPr/>
          </p:nvSpPr>
          <p:spPr bwMode="auto">
            <a:xfrm>
              <a:off x="6639105" y="2926811"/>
              <a:ext cx="2079382" cy="2086107"/>
            </a:xfrm>
            <a:custGeom>
              <a:avLst/>
              <a:gdLst>
                <a:gd name="T0" fmla="*/ 0 w 373"/>
                <a:gd name="T1" fmla="*/ 187 h 374"/>
                <a:gd name="T2" fmla="*/ 187 w 373"/>
                <a:gd name="T3" fmla="*/ 374 h 374"/>
                <a:gd name="T4" fmla="*/ 373 w 373"/>
                <a:gd name="T5" fmla="*/ 187 h 374"/>
                <a:gd name="T6" fmla="*/ 187 w 373"/>
                <a:gd name="T7" fmla="*/ 0 h 374"/>
                <a:gd name="T8" fmla="*/ 0 w 373"/>
                <a:gd name="T9" fmla="*/ 187 h 374"/>
                <a:gd name="T10" fmla="*/ 33 w 373"/>
                <a:gd name="T11" fmla="*/ 187 h 374"/>
                <a:gd name="T12" fmla="*/ 187 w 373"/>
                <a:gd name="T13" fmla="*/ 34 h 374"/>
                <a:gd name="T14" fmla="*/ 340 w 373"/>
                <a:gd name="T15" fmla="*/ 187 h 374"/>
                <a:gd name="T16" fmla="*/ 187 w 373"/>
                <a:gd name="T17" fmla="*/ 340 h 374"/>
                <a:gd name="T18" fmla="*/ 33 w 373"/>
                <a:gd name="T19" fmla="*/ 1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374">
                  <a:moveTo>
                    <a:pt x="0" y="187"/>
                  </a:moveTo>
                  <a:cubicBezTo>
                    <a:pt x="0" y="290"/>
                    <a:pt x="84" y="374"/>
                    <a:pt x="187" y="374"/>
                  </a:cubicBezTo>
                  <a:cubicBezTo>
                    <a:pt x="290" y="374"/>
                    <a:pt x="373" y="290"/>
                    <a:pt x="373" y="187"/>
                  </a:cubicBezTo>
                  <a:cubicBezTo>
                    <a:pt x="373" y="84"/>
                    <a:pt x="290" y="0"/>
                    <a:pt x="187" y="0"/>
                  </a:cubicBezTo>
                  <a:cubicBezTo>
                    <a:pt x="84" y="0"/>
                    <a:pt x="0" y="84"/>
                    <a:pt x="0" y="187"/>
                  </a:cubicBezTo>
                  <a:close/>
                  <a:moveTo>
                    <a:pt x="33" y="187"/>
                  </a:moveTo>
                  <a:cubicBezTo>
                    <a:pt x="33" y="102"/>
                    <a:pt x="102" y="34"/>
                    <a:pt x="187" y="34"/>
                  </a:cubicBezTo>
                  <a:cubicBezTo>
                    <a:pt x="271" y="34"/>
                    <a:pt x="340" y="102"/>
                    <a:pt x="340" y="187"/>
                  </a:cubicBezTo>
                  <a:cubicBezTo>
                    <a:pt x="340" y="272"/>
                    <a:pt x="271" y="340"/>
                    <a:pt x="187" y="340"/>
                  </a:cubicBezTo>
                  <a:cubicBezTo>
                    <a:pt x="102" y="340"/>
                    <a:pt x="33" y="272"/>
                    <a:pt x="33" y="187"/>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7" name="iṧļîḓê"/>
            <p:cNvSpPr/>
            <p:nvPr/>
          </p:nvSpPr>
          <p:spPr bwMode="auto">
            <a:xfrm>
              <a:off x="6717573" y="3010883"/>
              <a:ext cx="1922447" cy="1923568"/>
            </a:xfrm>
            <a:custGeom>
              <a:avLst/>
              <a:gdLst>
                <a:gd name="T0" fmla="*/ 0 w 345"/>
                <a:gd name="T1" fmla="*/ 172 h 345"/>
                <a:gd name="T2" fmla="*/ 173 w 345"/>
                <a:gd name="T3" fmla="*/ 345 h 345"/>
                <a:gd name="T4" fmla="*/ 345 w 345"/>
                <a:gd name="T5" fmla="*/ 172 h 345"/>
                <a:gd name="T6" fmla="*/ 173 w 345"/>
                <a:gd name="T7" fmla="*/ 0 h 345"/>
                <a:gd name="T8" fmla="*/ 0 w 345"/>
                <a:gd name="T9" fmla="*/ 172 h 345"/>
                <a:gd name="T10" fmla="*/ 21 w 345"/>
                <a:gd name="T11" fmla="*/ 172 h 345"/>
                <a:gd name="T12" fmla="*/ 173 w 345"/>
                <a:gd name="T13" fmla="*/ 21 h 345"/>
                <a:gd name="T14" fmla="*/ 324 w 345"/>
                <a:gd name="T15" fmla="*/ 172 h 345"/>
                <a:gd name="T16" fmla="*/ 173 w 345"/>
                <a:gd name="T17" fmla="*/ 324 h 345"/>
                <a:gd name="T18" fmla="*/ 21 w 345"/>
                <a:gd name="T19" fmla="*/ 17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5">
                  <a:moveTo>
                    <a:pt x="0" y="172"/>
                  </a:moveTo>
                  <a:cubicBezTo>
                    <a:pt x="0" y="267"/>
                    <a:pt x="78" y="345"/>
                    <a:pt x="173" y="345"/>
                  </a:cubicBezTo>
                  <a:cubicBezTo>
                    <a:pt x="268" y="345"/>
                    <a:pt x="345" y="267"/>
                    <a:pt x="345" y="172"/>
                  </a:cubicBezTo>
                  <a:cubicBezTo>
                    <a:pt x="345" y="77"/>
                    <a:pt x="268" y="0"/>
                    <a:pt x="173" y="0"/>
                  </a:cubicBezTo>
                  <a:cubicBezTo>
                    <a:pt x="78" y="0"/>
                    <a:pt x="0" y="77"/>
                    <a:pt x="0" y="172"/>
                  </a:cubicBezTo>
                  <a:close/>
                  <a:moveTo>
                    <a:pt x="21" y="172"/>
                  </a:moveTo>
                  <a:cubicBezTo>
                    <a:pt x="21" y="88"/>
                    <a:pt x="89" y="21"/>
                    <a:pt x="173" y="21"/>
                  </a:cubicBezTo>
                  <a:cubicBezTo>
                    <a:pt x="256" y="21"/>
                    <a:pt x="324" y="88"/>
                    <a:pt x="324" y="172"/>
                  </a:cubicBezTo>
                  <a:cubicBezTo>
                    <a:pt x="324" y="256"/>
                    <a:pt x="256" y="324"/>
                    <a:pt x="173" y="324"/>
                  </a:cubicBezTo>
                  <a:cubicBezTo>
                    <a:pt x="89" y="324"/>
                    <a:pt x="21" y="256"/>
                    <a:pt x="21" y="172"/>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8" name="íṣ1ïḓè"/>
            <p:cNvSpPr/>
            <p:nvPr/>
          </p:nvSpPr>
          <p:spPr bwMode="auto">
            <a:xfrm>
              <a:off x="6789314" y="3082624"/>
              <a:ext cx="1778964" cy="1780085"/>
            </a:xfrm>
            <a:custGeom>
              <a:avLst/>
              <a:gdLst>
                <a:gd name="T0" fmla="*/ 0 w 319"/>
                <a:gd name="T1" fmla="*/ 159 h 319"/>
                <a:gd name="T2" fmla="*/ 160 w 319"/>
                <a:gd name="T3" fmla="*/ 319 h 319"/>
                <a:gd name="T4" fmla="*/ 319 w 319"/>
                <a:gd name="T5" fmla="*/ 159 h 319"/>
                <a:gd name="T6" fmla="*/ 160 w 319"/>
                <a:gd name="T7" fmla="*/ 0 h 319"/>
                <a:gd name="T8" fmla="*/ 0 w 319"/>
                <a:gd name="T9" fmla="*/ 159 h 319"/>
                <a:gd name="T10" fmla="*/ 9 w 319"/>
                <a:gd name="T11" fmla="*/ 159 h 319"/>
                <a:gd name="T12" fmla="*/ 160 w 319"/>
                <a:gd name="T13" fmla="*/ 9 h 319"/>
                <a:gd name="T14" fmla="*/ 310 w 319"/>
                <a:gd name="T15" fmla="*/ 159 h 319"/>
                <a:gd name="T16" fmla="*/ 160 w 319"/>
                <a:gd name="T17" fmla="*/ 310 h 319"/>
                <a:gd name="T18" fmla="*/ 9 w 319"/>
                <a:gd name="T19" fmla="*/ 15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 h="319">
                  <a:moveTo>
                    <a:pt x="0" y="159"/>
                  </a:moveTo>
                  <a:cubicBezTo>
                    <a:pt x="0" y="247"/>
                    <a:pt x="72" y="319"/>
                    <a:pt x="160" y="319"/>
                  </a:cubicBezTo>
                  <a:cubicBezTo>
                    <a:pt x="248" y="319"/>
                    <a:pt x="319" y="247"/>
                    <a:pt x="319" y="159"/>
                  </a:cubicBezTo>
                  <a:cubicBezTo>
                    <a:pt x="319" y="71"/>
                    <a:pt x="248" y="0"/>
                    <a:pt x="160" y="0"/>
                  </a:cubicBezTo>
                  <a:cubicBezTo>
                    <a:pt x="72" y="0"/>
                    <a:pt x="0" y="71"/>
                    <a:pt x="0" y="159"/>
                  </a:cubicBezTo>
                  <a:close/>
                  <a:moveTo>
                    <a:pt x="9" y="159"/>
                  </a:moveTo>
                  <a:cubicBezTo>
                    <a:pt x="9" y="76"/>
                    <a:pt x="77" y="9"/>
                    <a:pt x="160" y="9"/>
                  </a:cubicBezTo>
                  <a:cubicBezTo>
                    <a:pt x="243" y="9"/>
                    <a:pt x="310" y="76"/>
                    <a:pt x="310" y="159"/>
                  </a:cubicBezTo>
                  <a:cubicBezTo>
                    <a:pt x="310" y="242"/>
                    <a:pt x="243" y="310"/>
                    <a:pt x="160" y="310"/>
                  </a:cubicBezTo>
                  <a:cubicBezTo>
                    <a:pt x="77" y="310"/>
                    <a:pt x="9" y="242"/>
                    <a:pt x="9" y="159"/>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9" name="isḻïḍè"/>
            <p:cNvSpPr/>
            <p:nvPr/>
          </p:nvSpPr>
          <p:spPr bwMode="auto">
            <a:xfrm>
              <a:off x="4487982" y="3116253"/>
              <a:ext cx="88556" cy="798124"/>
            </a:xfrm>
            <a:custGeom>
              <a:avLst/>
              <a:gdLst>
                <a:gd name="T0" fmla="*/ 0 w 79"/>
                <a:gd name="T1" fmla="*/ 712 h 712"/>
                <a:gd name="T2" fmla="*/ 15 w 79"/>
                <a:gd name="T3" fmla="*/ 712 h 712"/>
                <a:gd name="T4" fmla="*/ 79 w 79"/>
                <a:gd name="T5" fmla="*/ 0 h 712"/>
                <a:gd name="T6" fmla="*/ 69 w 79"/>
                <a:gd name="T7" fmla="*/ 0 h 712"/>
                <a:gd name="T8" fmla="*/ 0 w 79"/>
                <a:gd name="T9" fmla="*/ 712 h 712"/>
              </a:gdLst>
              <a:ahLst/>
              <a:cxnLst>
                <a:cxn ang="0">
                  <a:pos x="T0" y="T1"/>
                </a:cxn>
                <a:cxn ang="0">
                  <a:pos x="T2" y="T3"/>
                </a:cxn>
                <a:cxn ang="0">
                  <a:pos x="T4" y="T5"/>
                </a:cxn>
                <a:cxn ang="0">
                  <a:pos x="T6" y="T7"/>
                </a:cxn>
                <a:cxn ang="0">
                  <a:pos x="T8" y="T9"/>
                </a:cxn>
              </a:cxnLst>
              <a:rect l="0" t="0" r="r" b="b"/>
              <a:pathLst>
                <a:path w="79" h="712">
                  <a:moveTo>
                    <a:pt x="0" y="712"/>
                  </a:moveTo>
                  <a:lnTo>
                    <a:pt x="15" y="712"/>
                  </a:lnTo>
                  <a:lnTo>
                    <a:pt x="79" y="0"/>
                  </a:lnTo>
                  <a:lnTo>
                    <a:pt x="69" y="0"/>
                  </a:lnTo>
                  <a:lnTo>
                    <a:pt x="0" y="712"/>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0" name="iṩ1íďe"/>
            <p:cNvSpPr/>
            <p:nvPr/>
          </p:nvSpPr>
          <p:spPr bwMode="auto">
            <a:xfrm>
              <a:off x="4448749" y="3116253"/>
              <a:ext cx="89677" cy="798124"/>
            </a:xfrm>
            <a:custGeom>
              <a:avLst/>
              <a:gdLst>
                <a:gd name="T0" fmla="*/ 80 w 80"/>
                <a:gd name="T1" fmla="*/ 712 h 712"/>
                <a:gd name="T2" fmla="*/ 65 w 80"/>
                <a:gd name="T3" fmla="*/ 712 h 712"/>
                <a:gd name="T4" fmla="*/ 0 w 80"/>
                <a:gd name="T5" fmla="*/ 0 h 712"/>
                <a:gd name="T6" fmla="*/ 15 w 80"/>
                <a:gd name="T7" fmla="*/ 0 h 712"/>
                <a:gd name="T8" fmla="*/ 80 w 80"/>
                <a:gd name="T9" fmla="*/ 712 h 712"/>
              </a:gdLst>
              <a:ahLst/>
              <a:cxnLst>
                <a:cxn ang="0">
                  <a:pos x="T0" y="T1"/>
                </a:cxn>
                <a:cxn ang="0">
                  <a:pos x="T2" y="T3"/>
                </a:cxn>
                <a:cxn ang="0">
                  <a:pos x="T4" y="T5"/>
                </a:cxn>
                <a:cxn ang="0">
                  <a:pos x="T6" y="T7"/>
                </a:cxn>
                <a:cxn ang="0">
                  <a:pos x="T8" y="T9"/>
                </a:cxn>
              </a:cxnLst>
              <a:rect l="0" t="0" r="r" b="b"/>
              <a:pathLst>
                <a:path w="80" h="712">
                  <a:moveTo>
                    <a:pt x="80" y="712"/>
                  </a:moveTo>
                  <a:lnTo>
                    <a:pt x="65" y="712"/>
                  </a:lnTo>
                  <a:lnTo>
                    <a:pt x="0" y="0"/>
                  </a:lnTo>
                  <a:lnTo>
                    <a:pt x="15" y="0"/>
                  </a:lnTo>
                  <a:lnTo>
                    <a:pt x="80" y="712"/>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1" name="îṥlïḍe"/>
            <p:cNvSpPr/>
            <p:nvPr/>
          </p:nvSpPr>
          <p:spPr bwMode="auto">
            <a:xfrm>
              <a:off x="3662955" y="3903167"/>
              <a:ext cx="797003" cy="94161"/>
            </a:xfrm>
            <a:custGeom>
              <a:avLst/>
              <a:gdLst>
                <a:gd name="T0" fmla="*/ 711 w 711"/>
                <a:gd name="T1" fmla="*/ 84 h 84"/>
                <a:gd name="T2" fmla="*/ 711 w 711"/>
                <a:gd name="T3" fmla="*/ 69 h 84"/>
                <a:gd name="T4" fmla="*/ 0 w 711"/>
                <a:gd name="T5" fmla="*/ 0 h 84"/>
                <a:gd name="T6" fmla="*/ 0 w 711"/>
                <a:gd name="T7" fmla="*/ 15 h 84"/>
                <a:gd name="T8" fmla="*/ 711 w 711"/>
                <a:gd name="T9" fmla="*/ 84 h 84"/>
              </a:gdLst>
              <a:ahLst/>
              <a:cxnLst>
                <a:cxn ang="0">
                  <a:pos x="T0" y="T1"/>
                </a:cxn>
                <a:cxn ang="0">
                  <a:pos x="T2" y="T3"/>
                </a:cxn>
                <a:cxn ang="0">
                  <a:pos x="T4" y="T5"/>
                </a:cxn>
                <a:cxn ang="0">
                  <a:pos x="T6" y="T7"/>
                </a:cxn>
                <a:cxn ang="0">
                  <a:pos x="T8" y="T9"/>
                </a:cxn>
              </a:cxnLst>
              <a:rect l="0" t="0" r="r" b="b"/>
              <a:pathLst>
                <a:path w="711" h="84">
                  <a:moveTo>
                    <a:pt x="711" y="84"/>
                  </a:moveTo>
                  <a:lnTo>
                    <a:pt x="711" y="69"/>
                  </a:lnTo>
                  <a:lnTo>
                    <a:pt x="0" y="0"/>
                  </a:lnTo>
                  <a:lnTo>
                    <a:pt x="0" y="15"/>
                  </a:lnTo>
                  <a:lnTo>
                    <a:pt x="711" y="8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2" name="iṩľïḋè"/>
            <p:cNvSpPr/>
            <p:nvPr/>
          </p:nvSpPr>
          <p:spPr bwMode="auto">
            <a:xfrm>
              <a:off x="3662955" y="3948006"/>
              <a:ext cx="797003" cy="88556"/>
            </a:xfrm>
            <a:custGeom>
              <a:avLst/>
              <a:gdLst>
                <a:gd name="T0" fmla="*/ 711 w 711"/>
                <a:gd name="T1" fmla="*/ 0 h 79"/>
                <a:gd name="T2" fmla="*/ 711 w 711"/>
                <a:gd name="T3" fmla="*/ 15 h 79"/>
                <a:gd name="T4" fmla="*/ 0 w 711"/>
                <a:gd name="T5" fmla="*/ 79 h 79"/>
                <a:gd name="T6" fmla="*/ 0 w 711"/>
                <a:gd name="T7" fmla="*/ 64 h 79"/>
                <a:gd name="T8" fmla="*/ 711 w 711"/>
                <a:gd name="T9" fmla="*/ 0 h 79"/>
              </a:gdLst>
              <a:ahLst/>
              <a:cxnLst>
                <a:cxn ang="0">
                  <a:pos x="T0" y="T1"/>
                </a:cxn>
                <a:cxn ang="0">
                  <a:pos x="T2" y="T3"/>
                </a:cxn>
                <a:cxn ang="0">
                  <a:pos x="T4" y="T5"/>
                </a:cxn>
                <a:cxn ang="0">
                  <a:pos x="T6" y="T7"/>
                </a:cxn>
                <a:cxn ang="0">
                  <a:pos x="T8" y="T9"/>
                </a:cxn>
              </a:cxnLst>
              <a:rect l="0" t="0" r="r" b="b"/>
              <a:pathLst>
                <a:path w="711" h="79">
                  <a:moveTo>
                    <a:pt x="711" y="0"/>
                  </a:moveTo>
                  <a:lnTo>
                    <a:pt x="711" y="15"/>
                  </a:lnTo>
                  <a:lnTo>
                    <a:pt x="0" y="79"/>
                  </a:lnTo>
                  <a:lnTo>
                    <a:pt x="0" y="64"/>
                  </a:lnTo>
                  <a:lnTo>
                    <a:pt x="711"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3" name="ïṣlïḋê"/>
            <p:cNvSpPr/>
            <p:nvPr/>
          </p:nvSpPr>
          <p:spPr bwMode="auto">
            <a:xfrm>
              <a:off x="4448749" y="4025352"/>
              <a:ext cx="89677" cy="798124"/>
            </a:xfrm>
            <a:custGeom>
              <a:avLst/>
              <a:gdLst>
                <a:gd name="T0" fmla="*/ 80 w 80"/>
                <a:gd name="T1" fmla="*/ 0 h 712"/>
                <a:gd name="T2" fmla="*/ 65 w 80"/>
                <a:gd name="T3" fmla="*/ 0 h 712"/>
                <a:gd name="T4" fmla="*/ 0 w 80"/>
                <a:gd name="T5" fmla="*/ 712 h 712"/>
                <a:gd name="T6" fmla="*/ 15 w 80"/>
                <a:gd name="T7" fmla="*/ 712 h 712"/>
                <a:gd name="T8" fmla="*/ 80 w 80"/>
                <a:gd name="T9" fmla="*/ 0 h 712"/>
              </a:gdLst>
              <a:ahLst/>
              <a:cxnLst>
                <a:cxn ang="0">
                  <a:pos x="T0" y="T1"/>
                </a:cxn>
                <a:cxn ang="0">
                  <a:pos x="T2" y="T3"/>
                </a:cxn>
                <a:cxn ang="0">
                  <a:pos x="T4" y="T5"/>
                </a:cxn>
                <a:cxn ang="0">
                  <a:pos x="T6" y="T7"/>
                </a:cxn>
                <a:cxn ang="0">
                  <a:pos x="T8" y="T9"/>
                </a:cxn>
              </a:cxnLst>
              <a:rect l="0" t="0" r="r" b="b"/>
              <a:pathLst>
                <a:path w="80" h="712">
                  <a:moveTo>
                    <a:pt x="80" y="0"/>
                  </a:moveTo>
                  <a:lnTo>
                    <a:pt x="65" y="0"/>
                  </a:lnTo>
                  <a:lnTo>
                    <a:pt x="0" y="712"/>
                  </a:lnTo>
                  <a:lnTo>
                    <a:pt x="15" y="712"/>
                  </a:lnTo>
                  <a:lnTo>
                    <a:pt x="8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4" name="iṣlïḓé"/>
            <p:cNvSpPr/>
            <p:nvPr/>
          </p:nvSpPr>
          <p:spPr bwMode="auto">
            <a:xfrm>
              <a:off x="4487982" y="4025352"/>
              <a:ext cx="88556" cy="798124"/>
            </a:xfrm>
            <a:custGeom>
              <a:avLst/>
              <a:gdLst>
                <a:gd name="T0" fmla="*/ 0 w 79"/>
                <a:gd name="T1" fmla="*/ 0 h 712"/>
                <a:gd name="T2" fmla="*/ 15 w 79"/>
                <a:gd name="T3" fmla="*/ 0 h 712"/>
                <a:gd name="T4" fmla="*/ 79 w 79"/>
                <a:gd name="T5" fmla="*/ 712 h 712"/>
                <a:gd name="T6" fmla="*/ 69 w 79"/>
                <a:gd name="T7" fmla="*/ 712 h 712"/>
                <a:gd name="T8" fmla="*/ 0 w 79"/>
                <a:gd name="T9" fmla="*/ 0 h 712"/>
              </a:gdLst>
              <a:ahLst/>
              <a:cxnLst>
                <a:cxn ang="0">
                  <a:pos x="T0" y="T1"/>
                </a:cxn>
                <a:cxn ang="0">
                  <a:pos x="T2" y="T3"/>
                </a:cxn>
                <a:cxn ang="0">
                  <a:pos x="T4" y="T5"/>
                </a:cxn>
                <a:cxn ang="0">
                  <a:pos x="T6" y="T7"/>
                </a:cxn>
                <a:cxn ang="0">
                  <a:pos x="T8" y="T9"/>
                </a:cxn>
              </a:cxnLst>
              <a:rect l="0" t="0" r="r" b="b"/>
              <a:pathLst>
                <a:path w="79" h="712">
                  <a:moveTo>
                    <a:pt x="0" y="0"/>
                  </a:moveTo>
                  <a:lnTo>
                    <a:pt x="15" y="0"/>
                  </a:lnTo>
                  <a:lnTo>
                    <a:pt x="79" y="712"/>
                  </a:lnTo>
                  <a:lnTo>
                    <a:pt x="69" y="712"/>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5" name="îśḻïḋe"/>
            <p:cNvSpPr/>
            <p:nvPr/>
          </p:nvSpPr>
          <p:spPr bwMode="auto">
            <a:xfrm>
              <a:off x="4570933" y="3948006"/>
              <a:ext cx="798124" cy="88556"/>
            </a:xfrm>
            <a:custGeom>
              <a:avLst/>
              <a:gdLst>
                <a:gd name="T0" fmla="*/ 0 w 712"/>
                <a:gd name="T1" fmla="*/ 0 h 79"/>
                <a:gd name="T2" fmla="*/ 0 w 712"/>
                <a:gd name="T3" fmla="*/ 15 h 79"/>
                <a:gd name="T4" fmla="*/ 712 w 712"/>
                <a:gd name="T5" fmla="*/ 79 h 79"/>
                <a:gd name="T6" fmla="*/ 712 w 712"/>
                <a:gd name="T7" fmla="*/ 64 h 79"/>
                <a:gd name="T8" fmla="*/ 0 w 712"/>
                <a:gd name="T9" fmla="*/ 0 h 79"/>
              </a:gdLst>
              <a:ahLst/>
              <a:cxnLst>
                <a:cxn ang="0">
                  <a:pos x="T0" y="T1"/>
                </a:cxn>
                <a:cxn ang="0">
                  <a:pos x="T2" y="T3"/>
                </a:cxn>
                <a:cxn ang="0">
                  <a:pos x="T4" y="T5"/>
                </a:cxn>
                <a:cxn ang="0">
                  <a:pos x="T6" y="T7"/>
                </a:cxn>
                <a:cxn ang="0">
                  <a:pos x="T8" y="T9"/>
                </a:cxn>
              </a:cxnLst>
              <a:rect l="0" t="0" r="r" b="b"/>
              <a:pathLst>
                <a:path w="712" h="79">
                  <a:moveTo>
                    <a:pt x="0" y="0"/>
                  </a:moveTo>
                  <a:lnTo>
                    <a:pt x="0" y="15"/>
                  </a:lnTo>
                  <a:lnTo>
                    <a:pt x="712" y="79"/>
                  </a:lnTo>
                  <a:lnTo>
                    <a:pt x="712" y="64"/>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6" name="íšḻîde"/>
            <p:cNvSpPr/>
            <p:nvPr/>
          </p:nvSpPr>
          <p:spPr bwMode="auto">
            <a:xfrm>
              <a:off x="4570933" y="3903167"/>
              <a:ext cx="798124" cy="94161"/>
            </a:xfrm>
            <a:custGeom>
              <a:avLst/>
              <a:gdLst>
                <a:gd name="T0" fmla="*/ 0 w 712"/>
                <a:gd name="T1" fmla="*/ 84 h 84"/>
                <a:gd name="T2" fmla="*/ 0 w 712"/>
                <a:gd name="T3" fmla="*/ 69 h 84"/>
                <a:gd name="T4" fmla="*/ 712 w 712"/>
                <a:gd name="T5" fmla="*/ 0 h 84"/>
                <a:gd name="T6" fmla="*/ 712 w 712"/>
                <a:gd name="T7" fmla="*/ 15 h 84"/>
                <a:gd name="T8" fmla="*/ 0 w 712"/>
                <a:gd name="T9" fmla="*/ 84 h 84"/>
              </a:gdLst>
              <a:ahLst/>
              <a:cxnLst>
                <a:cxn ang="0">
                  <a:pos x="T0" y="T1"/>
                </a:cxn>
                <a:cxn ang="0">
                  <a:pos x="T2" y="T3"/>
                </a:cxn>
                <a:cxn ang="0">
                  <a:pos x="T4" y="T5"/>
                </a:cxn>
                <a:cxn ang="0">
                  <a:pos x="T6" y="T7"/>
                </a:cxn>
                <a:cxn ang="0">
                  <a:pos x="T8" y="T9"/>
                </a:cxn>
              </a:cxnLst>
              <a:rect l="0" t="0" r="r" b="b"/>
              <a:pathLst>
                <a:path w="712" h="84">
                  <a:moveTo>
                    <a:pt x="0" y="84"/>
                  </a:moveTo>
                  <a:lnTo>
                    <a:pt x="0" y="69"/>
                  </a:lnTo>
                  <a:lnTo>
                    <a:pt x="712" y="0"/>
                  </a:lnTo>
                  <a:lnTo>
                    <a:pt x="712" y="15"/>
                  </a:lnTo>
                  <a:lnTo>
                    <a:pt x="0" y="8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7" name="íṣ1iḑe"/>
            <p:cNvSpPr/>
            <p:nvPr/>
          </p:nvSpPr>
          <p:spPr bwMode="auto">
            <a:xfrm>
              <a:off x="4538425" y="3400977"/>
              <a:ext cx="624375" cy="524609"/>
            </a:xfrm>
            <a:custGeom>
              <a:avLst/>
              <a:gdLst>
                <a:gd name="T0" fmla="*/ 0 w 557"/>
                <a:gd name="T1" fmla="*/ 458 h 468"/>
                <a:gd name="T2" fmla="*/ 10 w 557"/>
                <a:gd name="T3" fmla="*/ 468 h 468"/>
                <a:gd name="T4" fmla="*/ 557 w 557"/>
                <a:gd name="T5" fmla="*/ 10 h 468"/>
                <a:gd name="T6" fmla="*/ 547 w 557"/>
                <a:gd name="T7" fmla="*/ 0 h 468"/>
                <a:gd name="T8" fmla="*/ 0 w 557"/>
                <a:gd name="T9" fmla="*/ 458 h 468"/>
              </a:gdLst>
              <a:ahLst/>
              <a:cxnLst>
                <a:cxn ang="0">
                  <a:pos x="T0" y="T1"/>
                </a:cxn>
                <a:cxn ang="0">
                  <a:pos x="T2" y="T3"/>
                </a:cxn>
                <a:cxn ang="0">
                  <a:pos x="T4" y="T5"/>
                </a:cxn>
                <a:cxn ang="0">
                  <a:pos x="T6" y="T7"/>
                </a:cxn>
                <a:cxn ang="0">
                  <a:pos x="T8" y="T9"/>
                </a:cxn>
              </a:cxnLst>
              <a:rect l="0" t="0" r="r" b="b"/>
              <a:pathLst>
                <a:path w="557" h="468">
                  <a:moveTo>
                    <a:pt x="0" y="458"/>
                  </a:moveTo>
                  <a:lnTo>
                    <a:pt x="10" y="468"/>
                  </a:lnTo>
                  <a:lnTo>
                    <a:pt x="557" y="10"/>
                  </a:lnTo>
                  <a:lnTo>
                    <a:pt x="547" y="0"/>
                  </a:lnTo>
                  <a:lnTo>
                    <a:pt x="0" y="4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8" name="ï$ḻíďê"/>
            <p:cNvSpPr/>
            <p:nvPr/>
          </p:nvSpPr>
          <p:spPr bwMode="auto">
            <a:xfrm>
              <a:off x="4560845" y="3322510"/>
              <a:ext cx="523489" cy="625496"/>
            </a:xfrm>
            <a:custGeom>
              <a:avLst/>
              <a:gdLst>
                <a:gd name="T0" fmla="*/ 9 w 467"/>
                <a:gd name="T1" fmla="*/ 558 h 558"/>
                <a:gd name="T2" fmla="*/ 0 w 467"/>
                <a:gd name="T3" fmla="*/ 548 h 558"/>
                <a:gd name="T4" fmla="*/ 457 w 467"/>
                <a:gd name="T5" fmla="*/ 0 h 558"/>
                <a:gd name="T6" fmla="*/ 467 w 467"/>
                <a:gd name="T7" fmla="*/ 10 h 558"/>
                <a:gd name="T8" fmla="*/ 9 w 467"/>
                <a:gd name="T9" fmla="*/ 558 h 558"/>
              </a:gdLst>
              <a:ahLst/>
              <a:cxnLst>
                <a:cxn ang="0">
                  <a:pos x="T0" y="T1"/>
                </a:cxn>
                <a:cxn ang="0">
                  <a:pos x="T2" y="T3"/>
                </a:cxn>
                <a:cxn ang="0">
                  <a:pos x="T4" y="T5"/>
                </a:cxn>
                <a:cxn ang="0">
                  <a:pos x="T6" y="T7"/>
                </a:cxn>
                <a:cxn ang="0">
                  <a:pos x="T8" y="T9"/>
                </a:cxn>
              </a:cxnLst>
              <a:rect l="0" t="0" r="r" b="b"/>
              <a:pathLst>
                <a:path w="467" h="558">
                  <a:moveTo>
                    <a:pt x="9" y="558"/>
                  </a:moveTo>
                  <a:lnTo>
                    <a:pt x="0" y="548"/>
                  </a:lnTo>
                  <a:lnTo>
                    <a:pt x="457" y="0"/>
                  </a:lnTo>
                  <a:lnTo>
                    <a:pt x="467" y="10"/>
                  </a:lnTo>
                  <a:lnTo>
                    <a:pt x="9" y="5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9" name="iṩlíḍè"/>
            <p:cNvSpPr/>
            <p:nvPr/>
          </p:nvSpPr>
          <p:spPr bwMode="auto">
            <a:xfrm>
              <a:off x="3947679" y="3322510"/>
              <a:ext cx="523489" cy="625496"/>
            </a:xfrm>
            <a:custGeom>
              <a:avLst/>
              <a:gdLst>
                <a:gd name="T0" fmla="*/ 457 w 467"/>
                <a:gd name="T1" fmla="*/ 558 h 558"/>
                <a:gd name="T2" fmla="*/ 467 w 467"/>
                <a:gd name="T3" fmla="*/ 548 h 558"/>
                <a:gd name="T4" fmla="*/ 10 w 467"/>
                <a:gd name="T5" fmla="*/ 0 h 558"/>
                <a:gd name="T6" fmla="*/ 0 w 467"/>
                <a:gd name="T7" fmla="*/ 10 h 558"/>
                <a:gd name="T8" fmla="*/ 457 w 467"/>
                <a:gd name="T9" fmla="*/ 558 h 558"/>
              </a:gdLst>
              <a:ahLst/>
              <a:cxnLst>
                <a:cxn ang="0">
                  <a:pos x="T0" y="T1"/>
                </a:cxn>
                <a:cxn ang="0">
                  <a:pos x="T2" y="T3"/>
                </a:cxn>
                <a:cxn ang="0">
                  <a:pos x="T4" y="T5"/>
                </a:cxn>
                <a:cxn ang="0">
                  <a:pos x="T6" y="T7"/>
                </a:cxn>
                <a:cxn ang="0">
                  <a:pos x="T8" y="T9"/>
                </a:cxn>
              </a:cxnLst>
              <a:rect l="0" t="0" r="r" b="b"/>
              <a:pathLst>
                <a:path w="467" h="558">
                  <a:moveTo>
                    <a:pt x="457" y="558"/>
                  </a:moveTo>
                  <a:lnTo>
                    <a:pt x="467" y="548"/>
                  </a:lnTo>
                  <a:lnTo>
                    <a:pt x="10" y="0"/>
                  </a:lnTo>
                  <a:lnTo>
                    <a:pt x="0" y="10"/>
                  </a:lnTo>
                  <a:lnTo>
                    <a:pt x="457" y="5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0" name="îṧḻîde"/>
            <p:cNvSpPr/>
            <p:nvPr/>
          </p:nvSpPr>
          <p:spPr bwMode="auto">
            <a:xfrm>
              <a:off x="3869212" y="3400977"/>
              <a:ext cx="624375" cy="524609"/>
            </a:xfrm>
            <a:custGeom>
              <a:avLst/>
              <a:gdLst>
                <a:gd name="T0" fmla="*/ 557 w 557"/>
                <a:gd name="T1" fmla="*/ 458 h 468"/>
                <a:gd name="T2" fmla="*/ 547 w 557"/>
                <a:gd name="T3" fmla="*/ 468 h 468"/>
                <a:gd name="T4" fmla="*/ 0 w 557"/>
                <a:gd name="T5" fmla="*/ 10 h 468"/>
                <a:gd name="T6" fmla="*/ 10 w 557"/>
                <a:gd name="T7" fmla="*/ 0 h 468"/>
                <a:gd name="T8" fmla="*/ 557 w 557"/>
                <a:gd name="T9" fmla="*/ 458 h 468"/>
              </a:gdLst>
              <a:ahLst/>
              <a:cxnLst>
                <a:cxn ang="0">
                  <a:pos x="T0" y="T1"/>
                </a:cxn>
                <a:cxn ang="0">
                  <a:pos x="T2" y="T3"/>
                </a:cxn>
                <a:cxn ang="0">
                  <a:pos x="T4" y="T5"/>
                </a:cxn>
                <a:cxn ang="0">
                  <a:pos x="T6" y="T7"/>
                </a:cxn>
                <a:cxn ang="0">
                  <a:pos x="T8" y="T9"/>
                </a:cxn>
              </a:cxnLst>
              <a:rect l="0" t="0" r="r" b="b"/>
              <a:pathLst>
                <a:path w="557" h="468">
                  <a:moveTo>
                    <a:pt x="557" y="458"/>
                  </a:moveTo>
                  <a:lnTo>
                    <a:pt x="547" y="468"/>
                  </a:lnTo>
                  <a:lnTo>
                    <a:pt x="0" y="10"/>
                  </a:lnTo>
                  <a:lnTo>
                    <a:pt x="10" y="0"/>
                  </a:lnTo>
                  <a:lnTo>
                    <a:pt x="557" y="458"/>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1" name="iṩlíḑè"/>
            <p:cNvSpPr/>
            <p:nvPr/>
          </p:nvSpPr>
          <p:spPr bwMode="auto">
            <a:xfrm>
              <a:off x="3869212" y="4014142"/>
              <a:ext cx="624375" cy="524609"/>
            </a:xfrm>
            <a:custGeom>
              <a:avLst/>
              <a:gdLst>
                <a:gd name="T0" fmla="*/ 557 w 557"/>
                <a:gd name="T1" fmla="*/ 10 h 468"/>
                <a:gd name="T2" fmla="*/ 547 w 557"/>
                <a:gd name="T3" fmla="*/ 0 h 468"/>
                <a:gd name="T4" fmla="*/ 0 w 557"/>
                <a:gd name="T5" fmla="*/ 458 h 468"/>
                <a:gd name="T6" fmla="*/ 5 w 557"/>
                <a:gd name="T7" fmla="*/ 468 h 468"/>
                <a:gd name="T8" fmla="*/ 557 w 557"/>
                <a:gd name="T9" fmla="*/ 10 h 468"/>
              </a:gdLst>
              <a:ahLst/>
              <a:cxnLst>
                <a:cxn ang="0">
                  <a:pos x="T0" y="T1"/>
                </a:cxn>
                <a:cxn ang="0">
                  <a:pos x="T2" y="T3"/>
                </a:cxn>
                <a:cxn ang="0">
                  <a:pos x="T4" y="T5"/>
                </a:cxn>
                <a:cxn ang="0">
                  <a:pos x="T6" y="T7"/>
                </a:cxn>
                <a:cxn ang="0">
                  <a:pos x="T8" y="T9"/>
                </a:cxn>
              </a:cxnLst>
              <a:rect l="0" t="0" r="r" b="b"/>
              <a:pathLst>
                <a:path w="557" h="468">
                  <a:moveTo>
                    <a:pt x="557" y="10"/>
                  </a:moveTo>
                  <a:lnTo>
                    <a:pt x="547" y="0"/>
                  </a:lnTo>
                  <a:lnTo>
                    <a:pt x="0" y="458"/>
                  </a:lnTo>
                  <a:lnTo>
                    <a:pt x="5" y="468"/>
                  </a:lnTo>
                  <a:lnTo>
                    <a:pt x="557" y="1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2" name="îṡļiḋé"/>
            <p:cNvSpPr/>
            <p:nvPr/>
          </p:nvSpPr>
          <p:spPr bwMode="auto">
            <a:xfrm>
              <a:off x="3947679" y="3991723"/>
              <a:ext cx="523489" cy="625496"/>
            </a:xfrm>
            <a:custGeom>
              <a:avLst/>
              <a:gdLst>
                <a:gd name="T0" fmla="*/ 457 w 467"/>
                <a:gd name="T1" fmla="*/ 0 h 558"/>
                <a:gd name="T2" fmla="*/ 467 w 467"/>
                <a:gd name="T3" fmla="*/ 10 h 558"/>
                <a:gd name="T4" fmla="*/ 10 w 467"/>
                <a:gd name="T5" fmla="*/ 558 h 558"/>
                <a:gd name="T6" fmla="*/ 0 w 467"/>
                <a:gd name="T7" fmla="*/ 548 h 558"/>
                <a:gd name="T8" fmla="*/ 457 w 467"/>
                <a:gd name="T9" fmla="*/ 0 h 558"/>
              </a:gdLst>
              <a:ahLst/>
              <a:cxnLst>
                <a:cxn ang="0">
                  <a:pos x="T0" y="T1"/>
                </a:cxn>
                <a:cxn ang="0">
                  <a:pos x="T2" y="T3"/>
                </a:cxn>
                <a:cxn ang="0">
                  <a:pos x="T4" y="T5"/>
                </a:cxn>
                <a:cxn ang="0">
                  <a:pos x="T6" y="T7"/>
                </a:cxn>
                <a:cxn ang="0">
                  <a:pos x="T8" y="T9"/>
                </a:cxn>
              </a:cxnLst>
              <a:rect l="0" t="0" r="r" b="b"/>
              <a:pathLst>
                <a:path w="467" h="558">
                  <a:moveTo>
                    <a:pt x="457" y="0"/>
                  </a:moveTo>
                  <a:lnTo>
                    <a:pt x="467" y="10"/>
                  </a:lnTo>
                  <a:lnTo>
                    <a:pt x="10" y="558"/>
                  </a:lnTo>
                  <a:lnTo>
                    <a:pt x="0" y="548"/>
                  </a:lnTo>
                  <a:lnTo>
                    <a:pt x="457"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3" name="îş1iďè"/>
            <p:cNvSpPr/>
            <p:nvPr/>
          </p:nvSpPr>
          <p:spPr bwMode="auto">
            <a:xfrm>
              <a:off x="4560845" y="3991723"/>
              <a:ext cx="523489" cy="625496"/>
            </a:xfrm>
            <a:custGeom>
              <a:avLst/>
              <a:gdLst>
                <a:gd name="T0" fmla="*/ 9 w 467"/>
                <a:gd name="T1" fmla="*/ 0 h 558"/>
                <a:gd name="T2" fmla="*/ 0 w 467"/>
                <a:gd name="T3" fmla="*/ 10 h 558"/>
                <a:gd name="T4" fmla="*/ 457 w 467"/>
                <a:gd name="T5" fmla="*/ 558 h 558"/>
                <a:gd name="T6" fmla="*/ 467 w 467"/>
                <a:gd name="T7" fmla="*/ 548 h 558"/>
                <a:gd name="T8" fmla="*/ 9 w 467"/>
                <a:gd name="T9" fmla="*/ 0 h 558"/>
              </a:gdLst>
              <a:ahLst/>
              <a:cxnLst>
                <a:cxn ang="0">
                  <a:pos x="T0" y="T1"/>
                </a:cxn>
                <a:cxn ang="0">
                  <a:pos x="T2" y="T3"/>
                </a:cxn>
                <a:cxn ang="0">
                  <a:pos x="T4" y="T5"/>
                </a:cxn>
                <a:cxn ang="0">
                  <a:pos x="T6" y="T7"/>
                </a:cxn>
                <a:cxn ang="0">
                  <a:pos x="T8" y="T9"/>
                </a:cxn>
              </a:cxnLst>
              <a:rect l="0" t="0" r="r" b="b"/>
              <a:pathLst>
                <a:path w="467" h="558">
                  <a:moveTo>
                    <a:pt x="9" y="0"/>
                  </a:moveTo>
                  <a:lnTo>
                    <a:pt x="0" y="10"/>
                  </a:lnTo>
                  <a:lnTo>
                    <a:pt x="457" y="558"/>
                  </a:lnTo>
                  <a:lnTo>
                    <a:pt x="467" y="548"/>
                  </a:lnTo>
                  <a:lnTo>
                    <a:pt x="9"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4" name="îśľiḓé"/>
            <p:cNvSpPr/>
            <p:nvPr/>
          </p:nvSpPr>
          <p:spPr bwMode="auto">
            <a:xfrm>
              <a:off x="4538425" y="4014142"/>
              <a:ext cx="624375" cy="524609"/>
            </a:xfrm>
            <a:custGeom>
              <a:avLst/>
              <a:gdLst>
                <a:gd name="T0" fmla="*/ 0 w 557"/>
                <a:gd name="T1" fmla="*/ 10 h 468"/>
                <a:gd name="T2" fmla="*/ 10 w 557"/>
                <a:gd name="T3" fmla="*/ 0 h 468"/>
                <a:gd name="T4" fmla="*/ 557 w 557"/>
                <a:gd name="T5" fmla="*/ 458 h 468"/>
                <a:gd name="T6" fmla="*/ 547 w 557"/>
                <a:gd name="T7" fmla="*/ 468 h 468"/>
                <a:gd name="T8" fmla="*/ 0 w 557"/>
                <a:gd name="T9" fmla="*/ 10 h 468"/>
              </a:gdLst>
              <a:ahLst/>
              <a:cxnLst>
                <a:cxn ang="0">
                  <a:pos x="T0" y="T1"/>
                </a:cxn>
                <a:cxn ang="0">
                  <a:pos x="T2" y="T3"/>
                </a:cxn>
                <a:cxn ang="0">
                  <a:pos x="T4" y="T5"/>
                </a:cxn>
                <a:cxn ang="0">
                  <a:pos x="T6" y="T7"/>
                </a:cxn>
                <a:cxn ang="0">
                  <a:pos x="T8" y="T9"/>
                </a:cxn>
              </a:cxnLst>
              <a:rect l="0" t="0" r="r" b="b"/>
              <a:pathLst>
                <a:path w="557" h="468">
                  <a:moveTo>
                    <a:pt x="0" y="10"/>
                  </a:moveTo>
                  <a:lnTo>
                    <a:pt x="10" y="0"/>
                  </a:lnTo>
                  <a:lnTo>
                    <a:pt x="557" y="458"/>
                  </a:lnTo>
                  <a:lnTo>
                    <a:pt x="547" y="468"/>
                  </a:lnTo>
                  <a:lnTo>
                    <a:pt x="0" y="1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5" name="ïSľîďe"/>
            <p:cNvSpPr/>
            <p:nvPr/>
          </p:nvSpPr>
          <p:spPr bwMode="auto">
            <a:xfrm>
              <a:off x="4248097" y="3155487"/>
              <a:ext cx="239886" cy="770100"/>
            </a:xfrm>
            <a:custGeom>
              <a:avLst/>
              <a:gdLst>
                <a:gd name="T0" fmla="*/ 199 w 214"/>
                <a:gd name="T1" fmla="*/ 687 h 687"/>
                <a:gd name="T2" fmla="*/ 214 w 214"/>
                <a:gd name="T3" fmla="*/ 682 h 687"/>
                <a:gd name="T4" fmla="*/ 15 w 214"/>
                <a:gd name="T5" fmla="*/ 0 h 687"/>
                <a:gd name="T6" fmla="*/ 0 w 214"/>
                <a:gd name="T7" fmla="*/ 0 h 687"/>
                <a:gd name="T8" fmla="*/ 199 w 214"/>
                <a:gd name="T9" fmla="*/ 687 h 687"/>
              </a:gdLst>
              <a:ahLst/>
              <a:cxnLst>
                <a:cxn ang="0">
                  <a:pos x="T0" y="T1"/>
                </a:cxn>
                <a:cxn ang="0">
                  <a:pos x="T2" y="T3"/>
                </a:cxn>
                <a:cxn ang="0">
                  <a:pos x="T4" y="T5"/>
                </a:cxn>
                <a:cxn ang="0">
                  <a:pos x="T6" y="T7"/>
                </a:cxn>
                <a:cxn ang="0">
                  <a:pos x="T8" y="T9"/>
                </a:cxn>
              </a:cxnLst>
              <a:rect l="0" t="0" r="r" b="b"/>
              <a:pathLst>
                <a:path w="214" h="687">
                  <a:moveTo>
                    <a:pt x="199" y="687"/>
                  </a:moveTo>
                  <a:lnTo>
                    <a:pt x="214" y="682"/>
                  </a:lnTo>
                  <a:lnTo>
                    <a:pt x="15" y="0"/>
                  </a:lnTo>
                  <a:lnTo>
                    <a:pt x="0" y="0"/>
                  </a:lnTo>
                  <a:lnTo>
                    <a:pt x="199" y="68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6" name="iṧľïḓe"/>
            <p:cNvSpPr/>
            <p:nvPr/>
          </p:nvSpPr>
          <p:spPr bwMode="auto">
            <a:xfrm>
              <a:off x="4142726" y="3194720"/>
              <a:ext cx="373280" cy="719657"/>
            </a:xfrm>
            <a:custGeom>
              <a:avLst/>
              <a:gdLst>
                <a:gd name="T0" fmla="*/ 333 w 333"/>
                <a:gd name="T1" fmla="*/ 637 h 642"/>
                <a:gd name="T2" fmla="*/ 323 w 333"/>
                <a:gd name="T3" fmla="*/ 642 h 642"/>
                <a:gd name="T4" fmla="*/ 0 w 333"/>
                <a:gd name="T5" fmla="*/ 5 h 642"/>
                <a:gd name="T6" fmla="*/ 15 w 333"/>
                <a:gd name="T7" fmla="*/ 0 h 642"/>
                <a:gd name="T8" fmla="*/ 333 w 333"/>
                <a:gd name="T9" fmla="*/ 637 h 642"/>
              </a:gdLst>
              <a:ahLst/>
              <a:cxnLst>
                <a:cxn ang="0">
                  <a:pos x="T0" y="T1"/>
                </a:cxn>
                <a:cxn ang="0">
                  <a:pos x="T2" y="T3"/>
                </a:cxn>
                <a:cxn ang="0">
                  <a:pos x="T4" y="T5"/>
                </a:cxn>
                <a:cxn ang="0">
                  <a:pos x="T6" y="T7"/>
                </a:cxn>
                <a:cxn ang="0">
                  <a:pos x="T8" y="T9"/>
                </a:cxn>
              </a:cxnLst>
              <a:rect l="0" t="0" r="r" b="b"/>
              <a:pathLst>
                <a:path w="333" h="642">
                  <a:moveTo>
                    <a:pt x="333" y="637"/>
                  </a:moveTo>
                  <a:lnTo>
                    <a:pt x="323" y="642"/>
                  </a:lnTo>
                  <a:lnTo>
                    <a:pt x="0" y="5"/>
                  </a:lnTo>
                  <a:lnTo>
                    <a:pt x="15" y="0"/>
                  </a:lnTo>
                  <a:lnTo>
                    <a:pt x="333" y="63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7" name="ïṩḷîďé"/>
            <p:cNvSpPr/>
            <p:nvPr/>
          </p:nvSpPr>
          <p:spPr bwMode="auto">
            <a:xfrm>
              <a:off x="3696584" y="3997328"/>
              <a:ext cx="774584" cy="239886"/>
            </a:xfrm>
            <a:custGeom>
              <a:avLst/>
              <a:gdLst>
                <a:gd name="T0" fmla="*/ 691 w 691"/>
                <a:gd name="T1" fmla="*/ 15 h 214"/>
                <a:gd name="T2" fmla="*/ 686 w 691"/>
                <a:gd name="T3" fmla="*/ 0 h 214"/>
                <a:gd name="T4" fmla="*/ 0 w 691"/>
                <a:gd name="T5" fmla="*/ 199 h 214"/>
                <a:gd name="T6" fmla="*/ 5 w 691"/>
                <a:gd name="T7" fmla="*/ 214 h 214"/>
                <a:gd name="T8" fmla="*/ 691 w 691"/>
                <a:gd name="T9" fmla="*/ 15 h 214"/>
              </a:gdLst>
              <a:ahLst/>
              <a:cxnLst>
                <a:cxn ang="0">
                  <a:pos x="T0" y="T1"/>
                </a:cxn>
                <a:cxn ang="0">
                  <a:pos x="T2" y="T3"/>
                </a:cxn>
                <a:cxn ang="0">
                  <a:pos x="T4" y="T5"/>
                </a:cxn>
                <a:cxn ang="0">
                  <a:pos x="T6" y="T7"/>
                </a:cxn>
                <a:cxn ang="0">
                  <a:pos x="T8" y="T9"/>
                </a:cxn>
              </a:cxnLst>
              <a:rect l="0" t="0" r="r" b="b"/>
              <a:pathLst>
                <a:path w="691" h="214">
                  <a:moveTo>
                    <a:pt x="691" y="15"/>
                  </a:moveTo>
                  <a:lnTo>
                    <a:pt x="686" y="0"/>
                  </a:lnTo>
                  <a:lnTo>
                    <a:pt x="0" y="199"/>
                  </a:lnTo>
                  <a:lnTo>
                    <a:pt x="5" y="214"/>
                  </a:lnTo>
                  <a:lnTo>
                    <a:pt x="691" y="1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8" name="išlîḑè"/>
            <p:cNvSpPr/>
            <p:nvPr/>
          </p:nvSpPr>
          <p:spPr bwMode="auto">
            <a:xfrm>
              <a:off x="3741423" y="3970425"/>
              <a:ext cx="718536" cy="373280"/>
            </a:xfrm>
            <a:custGeom>
              <a:avLst/>
              <a:gdLst>
                <a:gd name="T0" fmla="*/ 636 w 641"/>
                <a:gd name="T1" fmla="*/ 0 h 333"/>
                <a:gd name="T2" fmla="*/ 641 w 641"/>
                <a:gd name="T3" fmla="*/ 9 h 333"/>
                <a:gd name="T4" fmla="*/ 5 w 641"/>
                <a:gd name="T5" fmla="*/ 333 h 333"/>
                <a:gd name="T6" fmla="*/ 0 w 641"/>
                <a:gd name="T7" fmla="*/ 318 h 333"/>
                <a:gd name="T8" fmla="*/ 636 w 641"/>
                <a:gd name="T9" fmla="*/ 0 h 333"/>
              </a:gdLst>
              <a:ahLst/>
              <a:cxnLst>
                <a:cxn ang="0">
                  <a:pos x="T0" y="T1"/>
                </a:cxn>
                <a:cxn ang="0">
                  <a:pos x="T2" y="T3"/>
                </a:cxn>
                <a:cxn ang="0">
                  <a:pos x="T4" y="T5"/>
                </a:cxn>
                <a:cxn ang="0">
                  <a:pos x="T6" y="T7"/>
                </a:cxn>
                <a:cxn ang="0">
                  <a:pos x="T8" y="T9"/>
                </a:cxn>
              </a:cxnLst>
              <a:rect l="0" t="0" r="r" b="b"/>
              <a:pathLst>
                <a:path w="641" h="333">
                  <a:moveTo>
                    <a:pt x="636" y="0"/>
                  </a:moveTo>
                  <a:lnTo>
                    <a:pt x="641" y="9"/>
                  </a:lnTo>
                  <a:lnTo>
                    <a:pt x="5" y="333"/>
                  </a:lnTo>
                  <a:lnTo>
                    <a:pt x="0" y="318"/>
                  </a:lnTo>
                  <a:lnTo>
                    <a:pt x="636"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9" name="íṣḷídê"/>
            <p:cNvSpPr/>
            <p:nvPr/>
          </p:nvSpPr>
          <p:spPr bwMode="auto">
            <a:xfrm>
              <a:off x="4544030" y="4014142"/>
              <a:ext cx="238765" cy="775705"/>
            </a:xfrm>
            <a:custGeom>
              <a:avLst/>
              <a:gdLst>
                <a:gd name="T0" fmla="*/ 15 w 213"/>
                <a:gd name="T1" fmla="*/ 0 h 692"/>
                <a:gd name="T2" fmla="*/ 0 w 213"/>
                <a:gd name="T3" fmla="*/ 5 h 692"/>
                <a:gd name="T4" fmla="*/ 199 w 213"/>
                <a:gd name="T5" fmla="*/ 692 h 692"/>
                <a:gd name="T6" fmla="*/ 213 w 213"/>
                <a:gd name="T7" fmla="*/ 687 h 692"/>
                <a:gd name="T8" fmla="*/ 15 w 213"/>
                <a:gd name="T9" fmla="*/ 0 h 692"/>
              </a:gdLst>
              <a:ahLst/>
              <a:cxnLst>
                <a:cxn ang="0">
                  <a:pos x="T0" y="T1"/>
                </a:cxn>
                <a:cxn ang="0">
                  <a:pos x="T2" y="T3"/>
                </a:cxn>
                <a:cxn ang="0">
                  <a:pos x="T4" y="T5"/>
                </a:cxn>
                <a:cxn ang="0">
                  <a:pos x="T6" y="T7"/>
                </a:cxn>
                <a:cxn ang="0">
                  <a:pos x="T8" y="T9"/>
                </a:cxn>
              </a:cxnLst>
              <a:rect l="0" t="0" r="r" b="b"/>
              <a:pathLst>
                <a:path w="213" h="692">
                  <a:moveTo>
                    <a:pt x="15" y="0"/>
                  </a:moveTo>
                  <a:lnTo>
                    <a:pt x="0" y="5"/>
                  </a:lnTo>
                  <a:lnTo>
                    <a:pt x="199" y="692"/>
                  </a:lnTo>
                  <a:lnTo>
                    <a:pt x="213" y="687"/>
                  </a:lnTo>
                  <a:lnTo>
                    <a:pt x="15"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0" name="ï$ḷîḑè"/>
            <p:cNvSpPr/>
            <p:nvPr/>
          </p:nvSpPr>
          <p:spPr bwMode="auto">
            <a:xfrm>
              <a:off x="4510401" y="4025352"/>
              <a:ext cx="378885" cy="719657"/>
            </a:xfrm>
            <a:custGeom>
              <a:avLst/>
              <a:gdLst>
                <a:gd name="T0" fmla="*/ 0 w 338"/>
                <a:gd name="T1" fmla="*/ 5 h 642"/>
                <a:gd name="T2" fmla="*/ 15 w 338"/>
                <a:gd name="T3" fmla="*/ 0 h 642"/>
                <a:gd name="T4" fmla="*/ 338 w 338"/>
                <a:gd name="T5" fmla="*/ 637 h 642"/>
                <a:gd name="T6" fmla="*/ 323 w 338"/>
                <a:gd name="T7" fmla="*/ 642 h 642"/>
                <a:gd name="T8" fmla="*/ 0 w 338"/>
                <a:gd name="T9" fmla="*/ 5 h 642"/>
              </a:gdLst>
              <a:ahLst/>
              <a:cxnLst>
                <a:cxn ang="0">
                  <a:pos x="T0" y="T1"/>
                </a:cxn>
                <a:cxn ang="0">
                  <a:pos x="T2" y="T3"/>
                </a:cxn>
                <a:cxn ang="0">
                  <a:pos x="T4" y="T5"/>
                </a:cxn>
                <a:cxn ang="0">
                  <a:pos x="T6" y="T7"/>
                </a:cxn>
                <a:cxn ang="0">
                  <a:pos x="T8" y="T9"/>
                </a:cxn>
              </a:cxnLst>
              <a:rect l="0" t="0" r="r" b="b"/>
              <a:pathLst>
                <a:path w="338" h="642">
                  <a:moveTo>
                    <a:pt x="0" y="5"/>
                  </a:moveTo>
                  <a:lnTo>
                    <a:pt x="15" y="0"/>
                  </a:lnTo>
                  <a:lnTo>
                    <a:pt x="338" y="637"/>
                  </a:lnTo>
                  <a:lnTo>
                    <a:pt x="323" y="642"/>
                  </a:lnTo>
                  <a:lnTo>
                    <a:pt x="0" y="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1" name="ïşľíďé"/>
            <p:cNvSpPr/>
            <p:nvPr/>
          </p:nvSpPr>
          <p:spPr bwMode="auto">
            <a:xfrm>
              <a:off x="4560845" y="3702515"/>
              <a:ext cx="768979" cy="239886"/>
            </a:xfrm>
            <a:custGeom>
              <a:avLst/>
              <a:gdLst>
                <a:gd name="T0" fmla="*/ 0 w 686"/>
                <a:gd name="T1" fmla="*/ 199 h 214"/>
                <a:gd name="T2" fmla="*/ 4 w 686"/>
                <a:gd name="T3" fmla="*/ 214 h 214"/>
                <a:gd name="T4" fmla="*/ 686 w 686"/>
                <a:gd name="T5" fmla="*/ 15 h 214"/>
                <a:gd name="T6" fmla="*/ 686 w 686"/>
                <a:gd name="T7" fmla="*/ 0 h 214"/>
                <a:gd name="T8" fmla="*/ 0 w 686"/>
                <a:gd name="T9" fmla="*/ 199 h 214"/>
              </a:gdLst>
              <a:ahLst/>
              <a:cxnLst>
                <a:cxn ang="0">
                  <a:pos x="T0" y="T1"/>
                </a:cxn>
                <a:cxn ang="0">
                  <a:pos x="T2" y="T3"/>
                </a:cxn>
                <a:cxn ang="0">
                  <a:pos x="T4" y="T5"/>
                </a:cxn>
                <a:cxn ang="0">
                  <a:pos x="T6" y="T7"/>
                </a:cxn>
                <a:cxn ang="0">
                  <a:pos x="T8" y="T9"/>
                </a:cxn>
              </a:cxnLst>
              <a:rect l="0" t="0" r="r" b="b"/>
              <a:pathLst>
                <a:path w="686" h="214">
                  <a:moveTo>
                    <a:pt x="0" y="199"/>
                  </a:moveTo>
                  <a:lnTo>
                    <a:pt x="4" y="214"/>
                  </a:lnTo>
                  <a:lnTo>
                    <a:pt x="686" y="15"/>
                  </a:lnTo>
                  <a:lnTo>
                    <a:pt x="686" y="0"/>
                  </a:lnTo>
                  <a:lnTo>
                    <a:pt x="0" y="199"/>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2" name="iŝ1ïḋé"/>
            <p:cNvSpPr/>
            <p:nvPr/>
          </p:nvSpPr>
          <p:spPr bwMode="auto">
            <a:xfrm>
              <a:off x="4570933" y="3596024"/>
              <a:ext cx="719657" cy="374401"/>
            </a:xfrm>
            <a:custGeom>
              <a:avLst/>
              <a:gdLst>
                <a:gd name="T0" fmla="*/ 5 w 642"/>
                <a:gd name="T1" fmla="*/ 334 h 334"/>
                <a:gd name="T2" fmla="*/ 0 w 642"/>
                <a:gd name="T3" fmla="*/ 324 h 334"/>
                <a:gd name="T4" fmla="*/ 637 w 642"/>
                <a:gd name="T5" fmla="*/ 0 h 334"/>
                <a:gd name="T6" fmla="*/ 642 w 642"/>
                <a:gd name="T7" fmla="*/ 15 h 334"/>
                <a:gd name="T8" fmla="*/ 5 w 642"/>
                <a:gd name="T9" fmla="*/ 334 h 334"/>
              </a:gdLst>
              <a:ahLst/>
              <a:cxnLst>
                <a:cxn ang="0">
                  <a:pos x="T0" y="T1"/>
                </a:cxn>
                <a:cxn ang="0">
                  <a:pos x="T2" y="T3"/>
                </a:cxn>
                <a:cxn ang="0">
                  <a:pos x="T4" y="T5"/>
                </a:cxn>
                <a:cxn ang="0">
                  <a:pos x="T6" y="T7"/>
                </a:cxn>
                <a:cxn ang="0">
                  <a:pos x="T8" y="T9"/>
                </a:cxn>
              </a:cxnLst>
              <a:rect l="0" t="0" r="r" b="b"/>
              <a:pathLst>
                <a:path w="642" h="334">
                  <a:moveTo>
                    <a:pt x="5" y="334"/>
                  </a:moveTo>
                  <a:lnTo>
                    <a:pt x="0" y="324"/>
                  </a:lnTo>
                  <a:lnTo>
                    <a:pt x="637" y="0"/>
                  </a:lnTo>
                  <a:lnTo>
                    <a:pt x="642" y="15"/>
                  </a:lnTo>
                  <a:lnTo>
                    <a:pt x="5" y="33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3" name="ïsľîḓê"/>
            <p:cNvSpPr/>
            <p:nvPr/>
          </p:nvSpPr>
          <p:spPr bwMode="auto">
            <a:xfrm>
              <a:off x="4516006" y="3205930"/>
              <a:ext cx="395699" cy="708447"/>
            </a:xfrm>
            <a:custGeom>
              <a:avLst/>
              <a:gdLst>
                <a:gd name="T0" fmla="*/ 0 w 353"/>
                <a:gd name="T1" fmla="*/ 627 h 632"/>
                <a:gd name="T2" fmla="*/ 10 w 353"/>
                <a:gd name="T3" fmla="*/ 632 h 632"/>
                <a:gd name="T4" fmla="*/ 353 w 353"/>
                <a:gd name="T5" fmla="*/ 5 h 632"/>
                <a:gd name="T6" fmla="*/ 343 w 353"/>
                <a:gd name="T7" fmla="*/ 0 h 632"/>
                <a:gd name="T8" fmla="*/ 0 w 353"/>
                <a:gd name="T9" fmla="*/ 627 h 632"/>
              </a:gdLst>
              <a:ahLst/>
              <a:cxnLst>
                <a:cxn ang="0">
                  <a:pos x="T0" y="T1"/>
                </a:cxn>
                <a:cxn ang="0">
                  <a:pos x="T2" y="T3"/>
                </a:cxn>
                <a:cxn ang="0">
                  <a:pos x="T4" y="T5"/>
                </a:cxn>
                <a:cxn ang="0">
                  <a:pos x="T6" y="T7"/>
                </a:cxn>
                <a:cxn ang="0">
                  <a:pos x="T8" y="T9"/>
                </a:cxn>
              </a:cxnLst>
              <a:rect l="0" t="0" r="r" b="b"/>
              <a:pathLst>
                <a:path w="353" h="632">
                  <a:moveTo>
                    <a:pt x="0" y="627"/>
                  </a:moveTo>
                  <a:lnTo>
                    <a:pt x="10" y="632"/>
                  </a:lnTo>
                  <a:lnTo>
                    <a:pt x="353" y="5"/>
                  </a:lnTo>
                  <a:lnTo>
                    <a:pt x="343" y="0"/>
                  </a:lnTo>
                  <a:lnTo>
                    <a:pt x="0" y="62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4" name="íṡľiḋè"/>
            <p:cNvSpPr/>
            <p:nvPr/>
          </p:nvSpPr>
          <p:spPr bwMode="auto">
            <a:xfrm>
              <a:off x="4544030" y="3161091"/>
              <a:ext cx="266789" cy="764495"/>
            </a:xfrm>
            <a:custGeom>
              <a:avLst/>
              <a:gdLst>
                <a:gd name="T0" fmla="*/ 15 w 238"/>
                <a:gd name="T1" fmla="*/ 682 h 682"/>
                <a:gd name="T2" fmla="*/ 0 w 238"/>
                <a:gd name="T3" fmla="*/ 682 h 682"/>
                <a:gd name="T4" fmla="*/ 223 w 238"/>
                <a:gd name="T5" fmla="*/ 0 h 682"/>
                <a:gd name="T6" fmla="*/ 238 w 238"/>
                <a:gd name="T7" fmla="*/ 5 h 682"/>
                <a:gd name="T8" fmla="*/ 15 w 238"/>
                <a:gd name="T9" fmla="*/ 682 h 682"/>
              </a:gdLst>
              <a:ahLst/>
              <a:cxnLst>
                <a:cxn ang="0">
                  <a:pos x="T0" y="T1"/>
                </a:cxn>
                <a:cxn ang="0">
                  <a:pos x="T2" y="T3"/>
                </a:cxn>
                <a:cxn ang="0">
                  <a:pos x="T4" y="T5"/>
                </a:cxn>
                <a:cxn ang="0">
                  <a:pos x="T6" y="T7"/>
                </a:cxn>
                <a:cxn ang="0">
                  <a:pos x="T8" y="T9"/>
                </a:cxn>
              </a:cxnLst>
              <a:rect l="0" t="0" r="r" b="b"/>
              <a:pathLst>
                <a:path w="238" h="682">
                  <a:moveTo>
                    <a:pt x="15" y="682"/>
                  </a:moveTo>
                  <a:lnTo>
                    <a:pt x="0" y="682"/>
                  </a:lnTo>
                  <a:lnTo>
                    <a:pt x="223" y="0"/>
                  </a:lnTo>
                  <a:lnTo>
                    <a:pt x="238" y="5"/>
                  </a:lnTo>
                  <a:lnTo>
                    <a:pt x="15" y="682"/>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5" name="íṧḷîdé"/>
            <p:cNvSpPr/>
            <p:nvPr/>
          </p:nvSpPr>
          <p:spPr bwMode="auto">
            <a:xfrm>
              <a:off x="3752632" y="3573605"/>
              <a:ext cx="707326" cy="396820"/>
            </a:xfrm>
            <a:custGeom>
              <a:avLst/>
              <a:gdLst>
                <a:gd name="T0" fmla="*/ 626 w 631"/>
                <a:gd name="T1" fmla="*/ 354 h 354"/>
                <a:gd name="T2" fmla="*/ 631 w 631"/>
                <a:gd name="T3" fmla="*/ 339 h 354"/>
                <a:gd name="T4" fmla="*/ 4 w 631"/>
                <a:gd name="T5" fmla="*/ 0 h 354"/>
                <a:gd name="T6" fmla="*/ 0 w 631"/>
                <a:gd name="T7" fmla="*/ 10 h 354"/>
                <a:gd name="T8" fmla="*/ 626 w 631"/>
                <a:gd name="T9" fmla="*/ 354 h 354"/>
              </a:gdLst>
              <a:ahLst/>
              <a:cxnLst>
                <a:cxn ang="0">
                  <a:pos x="T0" y="T1"/>
                </a:cxn>
                <a:cxn ang="0">
                  <a:pos x="T2" y="T3"/>
                </a:cxn>
                <a:cxn ang="0">
                  <a:pos x="T4" y="T5"/>
                </a:cxn>
                <a:cxn ang="0">
                  <a:pos x="T6" y="T7"/>
                </a:cxn>
                <a:cxn ang="0">
                  <a:pos x="T8" y="T9"/>
                </a:cxn>
              </a:cxnLst>
              <a:rect l="0" t="0" r="r" b="b"/>
              <a:pathLst>
                <a:path w="631" h="354">
                  <a:moveTo>
                    <a:pt x="626" y="354"/>
                  </a:moveTo>
                  <a:lnTo>
                    <a:pt x="631" y="339"/>
                  </a:lnTo>
                  <a:lnTo>
                    <a:pt x="4" y="0"/>
                  </a:lnTo>
                  <a:lnTo>
                    <a:pt x="0" y="10"/>
                  </a:lnTo>
                  <a:lnTo>
                    <a:pt x="626" y="35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6" name="íśḻiḑê"/>
            <p:cNvSpPr/>
            <p:nvPr/>
          </p:nvSpPr>
          <p:spPr bwMode="auto">
            <a:xfrm>
              <a:off x="3707794" y="3674491"/>
              <a:ext cx="763374" cy="267910"/>
            </a:xfrm>
            <a:custGeom>
              <a:avLst/>
              <a:gdLst>
                <a:gd name="T0" fmla="*/ 681 w 681"/>
                <a:gd name="T1" fmla="*/ 224 h 239"/>
                <a:gd name="T2" fmla="*/ 676 w 681"/>
                <a:gd name="T3" fmla="*/ 239 h 239"/>
                <a:gd name="T4" fmla="*/ 0 w 681"/>
                <a:gd name="T5" fmla="*/ 15 h 239"/>
                <a:gd name="T6" fmla="*/ 5 w 681"/>
                <a:gd name="T7" fmla="*/ 0 h 239"/>
                <a:gd name="T8" fmla="*/ 681 w 681"/>
                <a:gd name="T9" fmla="*/ 224 h 239"/>
              </a:gdLst>
              <a:ahLst/>
              <a:cxnLst>
                <a:cxn ang="0">
                  <a:pos x="T0" y="T1"/>
                </a:cxn>
                <a:cxn ang="0">
                  <a:pos x="T2" y="T3"/>
                </a:cxn>
                <a:cxn ang="0">
                  <a:pos x="T4" y="T5"/>
                </a:cxn>
                <a:cxn ang="0">
                  <a:pos x="T6" y="T7"/>
                </a:cxn>
                <a:cxn ang="0">
                  <a:pos x="T8" y="T9"/>
                </a:cxn>
              </a:cxnLst>
              <a:rect l="0" t="0" r="r" b="b"/>
              <a:pathLst>
                <a:path w="681" h="239">
                  <a:moveTo>
                    <a:pt x="681" y="224"/>
                  </a:moveTo>
                  <a:lnTo>
                    <a:pt x="676" y="239"/>
                  </a:lnTo>
                  <a:lnTo>
                    <a:pt x="0" y="15"/>
                  </a:lnTo>
                  <a:lnTo>
                    <a:pt x="5" y="0"/>
                  </a:lnTo>
                  <a:lnTo>
                    <a:pt x="681" y="224"/>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7" name="išḻîḍê"/>
            <p:cNvSpPr/>
            <p:nvPr/>
          </p:nvSpPr>
          <p:spPr bwMode="auto">
            <a:xfrm>
              <a:off x="4114702" y="4025352"/>
              <a:ext cx="401304" cy="708447"/>
            </a:xfrm>
            <a:custGeom>
              <a:avLst/>
              <a:gdLst>
                <a:gd name="T0" fmla="*/ 358 w 358"/>
                <a:gd name="T1" fmla="*/ 5 h 632"/>
                <a:gd name="T2" fmla="*/ 343 w 358"/>
                <a:gd name="T3" fmla="*/ 0 h 632"/>
                <a:gd name="T4" fmla="*/ 0 w 358"/>
                <a:gd name="T5" fmla="*/ 627 h 632"/>
                <a:gd name="T6" fmla="*/ 15 w 358"/>
                <a:gd name="T7" fmla="*/ 632 h 632"/>
                <a:gd name="T8" fmla="*/ 358 w 358"/>
                <a:gd name="T9" fmla="*/ 5 h 632"/>
              </a:gdLst>
              <a:ahLst/>
              <a:cxnLst>
                <a:cxn ang="0">
                  <a:pos x="T0" y="T1"/>
                </a:cxn>
                <a:cxn ang="0">
                  <a:pos x="T2" y="T3"/>
                </a:cxn>
                <a:cxn ang="0">
                  <a:pos x="T4" y="T5"/>
                </a:cxn>
                <a:cxn ang="0">
                  <a:pos x="T6" y="T7"/>
                </a:cxn>
                <a:cxn ang="0">
                  <a:pos x="T8" y="T9"/>
                </a:cxn>
              </a:cxnLst>
              <a:rect l="0" t="0" r="r" b="b"/>
              <a:pathLst>
                <a:path w="358" h="632">
                  <a:moveTo>
                    <a:pt x="358" y="5"/>
                  </a:moveTo>
                  <a:lnTo>
                    <a:pt x="343" y="0"/>
                  </a:lnTo>
                  <a:lnTo>
                    <a:pt x="0" y="627"/>
                  </a:lnTo>
                  <a:lnTo>
                    <a:pt x="15" y="632"/>
                  </a:lnTo>
                  <a:lnTo>
                    <a:pt x="358" y="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8" name="iṡľiḑê"/>
            <p:cNvSpPr/>
            <p:nvPr/>
          </p:nvSpPr>
          <p:spPr bwMode="auto">
            <a:xfrm>
              <a:off x="4220073" y="4014142"/>
              <a:ext cx="267910" cy="764495"/>
            </a:xfrm>
            <a:custGeom>
              <a:avLst/>
              <a:gdLst>
                <a:gd name="T0" fmla="*/ 224 w 239"/>
                <a:gd name="T1" fmla="*/ 0 h 682"/>
                <a:gd name="T2" fmla="*/ 239 w 239"/>
                <a:gd name="T3" fmla="*/ 5 h 682"/>
                <a:gd name="T4" fmla="*/ 15 w 239"/>
                <a:gd name="T5" fmla="*/ 682 h 682"/>
                <a:gd name="T6" fmla="*/ 0 w 239"/>
                <a:gd name="T7" fmla="*/ 677 h 682"/>
                <a:gd name="T8" fmla="*/ 224 w 239"/>
                <a:gd name="T9" fmla="*/ 0 h 682"/>
              </a:gdLst>
              <a:ahLst/>
              <a:cxnLst>
                <a:cxn ang="0">
                  <a:pos x="T0" y="T1"/>
                </a:cxn>
                <a:cxn ang="0">
                  <a:pos x="T2" y="T3"/>
                </a:cxn>
                <a:cxn ang="0">
                  <a:pos x="T4" y="T5"/>
                </a:cxn>
                <a:cxn ang="0">
                  <a:pos x="T6" y="T7"/>
                </a:cxn>
                <a:cxn ang="0">
                  <a:pos x="T8" y="T9"/>
                </a:cxn>
              </a:cxnLst>
              <a:rect l="0" t="0" r="r" b="b"/>
              <a:pathLst>
                <a:path w="239" h="682">
                  <a:moveTo>
                    <a:pt x="224" y="0"/>
                  </a:moveTo>
                  <a:lnTo>
                    <a:pt x="239" y="5"/>
                  </a:lnTo>
                  <a:lnTo>
                    <a:pt x="15" y="682"/>
                  </a:lnTo>
                  <a:lnTo>
                    <a:pt x="0" y="677"/>
                  </a:lnTo>
                  <a:lnTo>
                    <a:pt x="224"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9" name="ísľïde"/>
            <p:cNvSpPr/>
            <p:nvPr/>
          </p:nvSpPr>
          <p:spPr bwMode="auto">
            <a:xfrm>
              <a:off x="4570933" y="3970425"/>
              <a:ext cx="708447" cy="401304"/>
            </a:xfrm>
            <a:custGeom>
              <a:avLst/>
              <a:gdLst>
                <a:gd name="T0" fmla="*/ 5 w 632"/>
                <a:gd name="T1" fmla="*/ 0 h 358"/>
                <a:gd name="T2" fmla="*/ 0 w 632"/>
                <a:gd name="T3" fmla="*/ 14 h 358"/>
                <a:gd name="T4" fmla="*/ 622 w 632"/>
                <a:gd name="T5" fmla="*/ 358 h 358"/>
                <a:gd name="T6" fmla="*/ 632 w 632"/>
                <a:gd name="T7" fmla="*/ 343 h 358"/>
                <a:gd name="T8" fmla="*/ 5 w 632"/>
                <a:gd name="T9" fmla="*/ 0 h 358"/>
              </a:gdLst>
              <a:ahLst/>
              <a:cxnLst>
                <a:cxn ang="0">
                  <a:pos x="T0" y="T1"/>
                </a:cxn>
                <a:cxn ang="0">
                  <a:pos x="T2" y="T3"/>
                </a:cxn>
                <a:cxn ang="0">
                  <a:pos x="T4" y="T5"/>
                </a:cxn>
                <a:cxn ang="0">
                  <a:pos x="T6" y="T7"/>
                </a:cxn>
                <a:cxn ang="0">
                  <a:pos x="T8" y="T9"/>
                </a:cxn>
              </a:cxnLst>
              <a:rect l="0" t="0" r="r" b="b"/>
              <a:pathLst>
                <a:path w="632" h="358">
                  <a:moveTo>
                    <a:pt x="5" y="0"/>
                  </a:moveTo>
                  <a:lnTo>
                    <a:pt x="0" y="14"/>
                  </a:lnTo>
                  <a:lnTo>
                    <a:pt x="622" y="358"/>
                  </a:lnTo>
                  <a:lnTo>
                    <a:pt x="632" y="343"/>
                  </a:lnTo>
                  <a:lnTo>
                    <a:pt x="5"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0" name="iṧļiďe"/>
            <p:cNvSpPr/>
            <p:nvPr/>
          </p:nvSpPr>
          <p:spPr bwMode="auto">
            <a:xfrm>
              <a:off x="4555240" y="3997328"/>
              <a:ext cx="768979" cy="267910"/>
            </a:xfrm>
            <a:custGeom>
              <a:avLst/>
              <a:gdLst>
                <a:gd name="T0" fmla="*/ 0 w 686"/>
                <a:gd name="T1" fmla="*/ 15 h 239"/>
                <a:gd name="T2" fmla="*/ 5 w 686"/>
                <a:gd name="T3" fmla="*/ 0 h 239"/>
                <a:gd name="T4" fmla="*/ 686 w 686"/>
                <a:gd name="T5" fmla="*/ 224 h 239"/>
                <a:gd name="T6" fmla="*/ 681 w 686"/>
                <a:gd name="T7" fmla="*/ 239 h 239"/>
                <a:gd name="T8" fmla="*/ 0 w 686"/>
                <a:gd name="T9" fmla="*/ 15 h 239"/>
              </a:gdLst>
              <a:ahLst/>
              <a:cxnLst>
                <a:cxn ang="0">
                  <a:pos x="T0" y="T1"/>
                </a:cxn>
                <a:cxn ang="0">
                  <a:pos x="T2" y="T3"/>
                </a:cxn>
                <a:cxn ang="0">
                  <a:pos x="T4" y="T5"/>
                </a:cxn>
                <a:cxn ang="0">
                  <a:pos x="T6" y="T7"/>
                </a:cxn>
                <a:cxn ang="0">
                  <a:pos x="T8" y="T9"/>
                </a:cxn>
              </a:cxnLst>
              <a:rect l="0" t="0" r="r" b="b"/>
              <a:pathLst>
                <a:path w="686" h="239">
                  <a:moveTo>
                    <a:pt x="0" y="15"/>
                  </a:moveTo>
                  <a:lnTo>
                    <a:pt x="5" y="0"/>
                  </a:lnTo>
                  <a:lnTo>
                    <a:pt x="686" y="224"/>
                  </a:lnTo>
                  <a:lnTo>
                    <a:pt x="681" y="239"/>
                  </a:lnTo>
                  <a:lnTo>
                    <a:pt x="0" y="1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1" name="ïṥļîḍê"/>
            <p:cNvSpPr/>
            <p:nvPr/>
          </p:nvSpPr>
          <p:spPr bwMode="auto">
            <a:xfrm>
              <a:off x="3473513" y="2926811"/>
              <a:ext cx="2084986" cy="2086107"/>
            </a:xfrm>
            <a:custGeom>
              <a:avLst/>
              <a:gdLst>
                <a:gd name="T0" fmla="*/ 0 w 374"/>
                <a:gd name="T1" fmla="*/ 187 h 374"/>
                <a:gd name="T2" fmla="*/ 187 w 374"/>
                <a:gd name="T3" fmla="*/ 374 h 374"/>
                <a:gd name="T4" fmla="*/ 374 w 374"/>
                <a:gd name="T5" fmla="*/ 187 h 374"/>
                <a:gd name="T6" fmla="*/ 187 w 374"/>
                <a:gd name="T7" fmla="*/ 0 h 374"/>
                <a:gd name="T8" fmla="*/ 0 w 374"/>
                <a:gd name="T9" fmla="*/ 187 h 374"/>
                <a:gd name="T10" fmla="*/ 34 w 374"/>
                <a:gd name="T11" fmla="*/ 187 h 374"/>
                <a:gd name="T12" fmla="*/ 187 w 374"/>
                <a:gd name="T13" fmla="*/ 34 h 374"/>
                <a:gd name="T14" fmla="*/ 340 w 374"/>
                <a:gd name="T15" fmla="*/ 187 h 374"/>
                <a:gd name="T16" fmla="*/ 187 w 374"/>
                <a:gd name="T17" fmla="*/ 340 h 374"/>
                <a:gd name="T18" fmla="*/ 34 w 374"/>
                <a:gd name="T19" fmla="*/ 1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0" y="187"/>
                  </a:moveTo>
                  <a:cubicBezTo>
                    <a:pt x="0" y="290"/>
                    <a:pt x="84" y="374"/>
                    <a:pt x="187" y="374"/>
                  </a:cubicBezTo>
                  <a:cubicBezTo>
                    <a:pt x="290" y="374"/>
                    <a:pt x="374" y="290"/>
                    <a:pt x="374" y="187"/>
                  </a:cubicBezTo>
                  <a:cubicBezTo>
                    <a:pt x="374" y="84"/>
                    <a:pt x="290" y="0"/>
                    <a:pt x="187" y="0"/>
                  </a:cubicBezTo>
                  <a:cubicBezTo>
                    <a:pt x="84" y="0"/>
                    <a:pt x="0" y="84"/>
                    <a:pt x="0" y="187"/>
                  </a:cubicBezTo>
                  <a:close/>
                  <a:moveTo>
                    <a:pt x="34" y="187"/>
                  </a:moveTo>
                  <a:cubicBezTo>
                    <a:pt x="34" y="102"/>
                    <a:pt x="102" y="34"/>
                    <a:pt x="187" y="34"/>
                  </a:cubicBezTo>
                  <a:cubicBezTo>
                    <a:pt x="272" y="34"/>
                    <a:pt x="340" y="102"/>
                    <a:pt x="340" y="187"/>
                  </a:cubicBezTo>
                  <a:cubicBezTo>
                    <a:pt x="340" y="272"/>
                    <a:pt x="272" y="340"/>
                    <a:pt x="187" y="340"/>
                  </a:cubicBezTo>
                  <a:cubicBezTo>
                    <a:pt x="102" y="340"/>
                    <a:pt x="34" y="272"/>
                    <a:pt x="34" y="187"/>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2" name="îṥļíḑê"/>
            <p:cNvSpPr/>
            <p:nvPr/>
          </p:nvSpPr>
          <p:spPr bwMode="auto">
            <a:xfrm>
              <a:off x="3551980" y="3010883"/>
              <a:ext cx="1922447" cy="1923568"/>
            </a:xfrm>
            <a:custGeom>
              <a:avLst/>
              <a:gdLst>
                <a:gd name="T0" fmla="*/ 0 w 345"/>
                <a:gd name="T1" fmla="*/ 172 h 345"/>
                <a:gd name="T2" fmla="*/ 173 w 345"/>
                <a:gd name="T3" fmla="*/ 345 h 345"/>
                <a:gd name="T4" fmla="*/ 345 w 345"/>
                <a:gd name="T5" fmla="*/ 172 h 345"/>
                <a:gd name="T6" fmla="*/ 173 w 345"/>
                <a:gd name="T7" fmla="*/ 0 h 345"/>
                <a:gd name="T8" fmla="*/ 0 w 345"/>
                <a:gd name="T9" fmla="*/ 172 h 345"/>
                <a:gd name="T10" fmla="*/ 21 w 345"/>
                <a:gd name="T11" fmla="*/ 172 h 345"/>
                <a:gd name="T12" fmla="*/ 173 w 345"/>
                <a:gd name="T13" fmla="*/ 21 h 345"/>
                <a:gd name="T14" fmla="*/ 324 w 345"/>
                <a:gd name="T15" fmla="*/ 172 h 345"/>
                <a:gd name="T16" fmla="*/ 173 w 345"/>
                <a:gd name="T17" fmla="*/ 324 h 345"/>
                <a:gd name="T18" fmla="*/ 21 w 345"/>
                <a:gd name="T19" fmla="*/ 17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5">
                  <a:moveTo>
                    <a:pt x="0" y="172"/>
                  </a:moveTo>
                  <a:cubicBezTo>
                    <a:pt x="0" y="267"/>
                    <a:pt x="78" y="345"/>
                    <a:pt x="173" y="345"/>
                  </a:cubicBezTo>
                  <a:cubicBezTo>
                    <a:pt x="268" y="345"/>
                    <a:pt x="345" y="267"/>
                    <a:pt x="345" y="172"/>
                  </a:cubicBezTo>
                  <a:cubicBezTo>
                    <a:pt x="345" y="77"/>
                    <a:pt x="268" y="0"/>
                    <a:pt x="173" y="0"/>
                  </a:cubicBezTo>
                  <a:cubicBezTo>
                    <a:pt x="78" y="0"/>
                    <a:pt x="0" y="77"/>
                    <a:pt x="0" y="172"/>
                  </a:cubicBezTo>
                  <a:close/>
                  <a:moveTo>
                    <a:pt x="21" y="172"/>
                  </a:moveTo>
                  <a:cubicBezTo>
                    <a:pt x="21" y="88"/>
                    <a:pt x="89" y="21"/>
                    <a:pt x="173" y="21"/>
                  </a:cubicBezTo>
                  <a:cubicBezTo>
                    <a:pt x="257" y="21"/>
                    <a:pt x="324" y="88"/>
                    <a:pt x="324" y="172"/>
                  </a:cubicBezTo>
                  <a:cubicBezTo>
                    <a:pt x="324" y="256"/>
                    <a:pt x="257" y="324"/>
                    <a:pt x="173" y="324"/>
                  </a:cubicBezTo>
                  <a:cubicBezTo>
                    <a:pt x="89" y="324"/>
                    <a:pt x="21" y="256"/>
                    <a:pt x="21" y="172"/>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3" name="ïṧḻíďê"/>
            <p:cNvSpPr/>
            <p:nvPr/>
          </p:nvSpPr>
          <p:spPr bwMode="auto">
            <a:xfrm>
              <a:off x="3623722" y="3082624"/>
              <a:ext cx="1777843" cy="1780085"/>
            </a:xfrm>
            <a:custGeom>
              <a:avLst/>
              <a:gdLst>
                <a:gd name="T0" fmla="*/ 0 w 319"/>
                <a:gd name="T1" fmla="*/ 159 h 319"/>
                <a:gd name="T2" fmla="*/ 160 w 319"/>
                <a:gd name="T3" fmla="*/ 319 h 319"/>
                <a:gd name="T4" fmla="*/ 319 w 319"/>
                <a:gd name="T5" fmla="*/ 159 h 319"/>
                <a:gd name="T6" fmla="*/ 160 w 319"/>
                <a:gd name="T7" fmla="*/ 0 h 319"/>
                <a:gd name="T8" fmla="*/ 0 w 319"/>
                <a:gd name="T9" fmla="*/ 159 h 319"/>
                <a:gd name="T10" fmla="*/ 9 w 319"/>
                <a:gd name="T11" fmla="*/ 159 h 319"/>
                <a:gd name="T12" fmla="*/ 160 w 319"/>
                <a:gd name="T13" fmla="*/ 9 h 319"/>
                <a:gd name="T14" fmla="*/ 310 w 319"/>
                <a:gd name="T15" fmla="*/ 159 h 319"/>
                <a:gd name="T16" fmla="*/ 160 w 319"/>
                <a:gd name="T17" fmla="*/ 310 h 319"/>
                <a:gd name="T18" fmla="*/ 9 w 319"/>
                <a:gd name="T19" fmla="*/ 15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 h="319">
                  <a:moveTo>
                    <a:pt x="0" y="159"/>
                  </a:moveTo>
                  <a:cubicBezTo>
                    <a:pt x="0" y="247"/>
                    <a:pt x="72" y="319"/>
                    <a:pt x="160" y="319"/>
                  </a:cubicBezTo>
                  <a:cubicBezTo>
                    <a:pt x="248" y="319"/>
                    <a:pt x="319" y="247"/>
                    <a:pt x="319" y="159"/>
                  </a:cubicBezTo>
                  <a:cubicBezTo>
                    <a:pt x="319" y="71"/>
                    <a:pt x="248" y="0"/>
                    <a:pt x="160" y="0"/>
                  </a:cubicBezTo>
                  <a:cubicBezTo>
                    <a:pt x="72" y="0"/>
                    <a:pt x="0" y="71"/>
                    <a:pt x="0" y="159"/>
                  </a:cubicBezTo>
                  <a:close/>
                  <a:moveTo>
                    <a:pt x="9" y="159"/>
                  </a:moveTo>
                  <a:cubicBezTo>
                    <a:pt x="9" y="76"/>
                    <a:pt x="77" y="9"/>
                    <a:pt x="160" y="9"/>
                  </a:cubicBezTo>
                  <a:cubicBezTo>
                    <a:pt x="243" y="9"/>
                    <a:pt x="310" y="76"/>
                    <a:pt x="310" y="159"/>
                  </a:cubicBezTo>
                  <a:cubicBezTo>
                    <a:pt x="310" y="242"/>
                    <a:pt x="243" y="310"/>
                    <a:pt x="160" y="310"/>
                  </a:cubicBezTo>
                  <a:cubicBezTo>
                    <a:pt x="77" y="310"/>
                    <a:pt x="9" y="242"/>
                    <a:pt x="9" y="159"/>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4" name="ïslïdê"/>
            <p:cNvSpPr/>
            <p:nvPr/>
          </p:nvSpPr>
          <p:spPr bwMode="auto">
            <a:xfrm>
              <a:off x="5313009" y="2397717"/>
              <a:ext cx="1800263" cy="110975"/>
            </a:xfrm>
            <a:prstGeom prst="rect">
              <a:avLst/>
            </a:prstGeom>
            <a:solidFill>
              <a:srgbClr val="507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5" name="iṣ1îḋê"/>
            <p:cNvSpPr/>
            <p:nvPr/>
          </p:nvSpPr>
          <p:spPr bwMode="auto">
            <a:xfrm>
              <a:off x="5764756" y="2658901"/>
              <a:ext cx="1437071" cy="1517780"/>
            </a:xfrm>
            <a:custGeom>
              <a:avLst/>
              <a:gdLst>
                <a:gd name="T0" fmla="*/ 89 w 1282"/>
                <a:gd name="T1" fmla="*/ 1354 h 1354"/>
                <a:gd name="T2" fmla="*/ 0 w 1282"/>
                <a:gd name="T3" fmla="*/ 1269 h 1354"/>
                <a:gd name="T4" fmla="*/ 1193 w 1282"/>
                <a:gd name="T5" fmla="*/ 0 h 1354"/>
                <a:gd name="T6" fmla="*/ 1282 w 1282"/>
                <a:gd name="T7" fmla="*/ 85 h 1354"/>
                <a:gd name="T8" fmla="*/ 89 w 1282"/>
                <a:gd name="T9" fmla="*/ 1354 h 1354"/>
              </a:gdLst>
              <a:ahLst/>
              <a:cxnLst>
                <a:cxn ang="0">
                  <a:pos x="T0" y="T1"/>
                </a:cxn>
                <a:cxn ang="0">
                  <a:pos x="T2" y="T3"/>
                </a:cxn>
                <a:cxn ang="0">
                  <a:pos x="T4" y="T5"/>
                </a:cxn>
                <a:cxn ang="0">
                  <a:pos x="T6" y="T7"/>
                </a:cxn>
                <a:cxn ang="0">
                  <a:pos x="T8" y="T9"/>
                </a:cxn>
              </a:cxnLst>
              <a:rect l="0" t="0" r="r" b="b"/>
              <a:pathLst>
                <a:path w="1282" h="1354">
                  <a:moveTo>
                    <a:pt x="89" y="1354"/>
                  </a:moveTo>
                  <a:lnTo>
                    <a:pt x="0" y="1269"/>
                  </a:lnTo>
                  <a:lnTo>
                    <a:pt x="1193" y="0"/>
                  </a:lnTo>
                  <a:lnTo>
                    <a:pt x="1282" y="85"/>
                  </a:lnTo>
                  <a:lnTo>
                    <a:pt x="89" y="1354"/>
                  </a:ln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íşḻïďê"/>
            <p:cNvSpPr/>
            <p:nvPr/>
          </p:nvSpPr>
          <p:spPr bwMode="auto">
            <a:xfrm>
              <a:off x="7158110" y="2865158"/>
              <a:ext cx="534698" cy="1066033"/>
            </a:xfrm>
            <a:custGeom>
              <a:avLst/>
              <a:gdLst>
                <a:gd name="T0" fmla="*/ 86 w 96"/>
                <a:gd name="T1" fmla="*/ 191 h 191"/>
                <a:gd name="T2" fmla="*/ 42 w 96"/>
                <a:gd name="T3" fmla="*/ 128 h 191"/>
                <a:gd name="T4" fmla="*/ 1 w 96"/>
                <a:gd name="T5" fmla="*/ 20 h 191"/>
                <a:gd name="T6" fmla="*/ 3 w 96"/>
                <a:gd name="T7" fmla="*/ 3 h 191"/>
                <a:gd name="T8" fmla="*/ 15 w 96"/>
                <a:gd name="T9" fmla="*/ 0 h 191"/>
                <a:gd name="T10" fmla="*/ 33 w 96"/>
                <a:gd name="T11" fmla="*/ 44 h 191"/>
                <a:gd name="T12" fmla="*/ 59 w 96"/>
                <a:gd name="T13" fmla="*/ 132 h 191"/>
                <a:gd name="T14" fmla="*/ 91 w 96"/>
                <a:gd name="T15" fmla="*/ 186 h 191"/>
                <a:gd name="T16" fmla="*/ 96 w 96"/>
                <a:gd name="T17" fmla="*/ 191 h 191"/>
                <a:gd name="T18" fmla="*/ 86 w 96"/>
                <a:gd name="T1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91">
                  <a:moveTo>
                    <a:pt x="86" y="191"/>
                  </a:moveTo>
                  <a:cubicBezTo>
                    <a:pt x="86" y="191"/>
                    <a:pt x="62" y="170"/>
                    <a:pt x="42" y="128"/>
                  </a:cubicBezTo>
                  <a:cubicBezTo>
                    <a:pt x="22" y="85"/>
                    <a:pt x="2" y="32"/>
                    <a:pt x="1" y="20"/>
                  </a:cubicBezTo>
                  <a:cubicBezTo>
                    <a:pt x="0" y="7"/>
                    <a:pt x="3" y="3"/>
                    <a:pt x="3" y="3"/>
                  </a:cubicBezTo>
                  <a:cubicBezTo>
                    <a:pt x="15" y="0"/>
                    <a:pt x="15" y="0"/>
                    <a:pt x="15" y="0"/>
                  </a:cubicBezTo>
                  <a:cubicBezTo>
                    <a:pt x="15" y="0"/>
                    <a:pt x="26" y="15"/>
                    <a:pt x="33" y="44"/>
                  </a:cubicBezTo>
                  <a:cubicBezTo>
                    <a:pt x="39" y="72"/>
                    <a:pt x="56" y="126"/>
                    <a:pt x="59" y="132"/>
                  </a:cubicBezTo>
                  <a:cubicBezTo>
                    <a:pt x="62" y="138"/>
                    <a:pt x="86" y="185"/>
                    <a:pt x="91" y="186"/>
                  </a:cubicBezTo>
                  <a:cubicBezTo>
                    <a:pt x="96" y="191"/>
                    <a:pt x="96" y="191"/>
                    <a:pt x="96" y="191"/>
                  </a:cubicBezTo>
                  <a:lnTo>
                    <a:pt x="86" y="191"/>
                  </a:ln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íŝḻíḑe"/>
            <p:cNvSpPr/>
            <p:nvPr/>
          </p:nvSpPr>
          <p:spPr bwMode="auto">
            <a:xfrm>
              <a:off x="6995571" y="2274412"/>
              <a:ext cx="251095" cy="601956"/>
            </a:xfrm>
            <a:custGeom>
              <a:avLst/>
              <a:gdLst>
                <a:gd name="T0" fmla="*/ 224 w 224"/>
                <a:gd name="T1" fmla="*/ 517 h 537"/>
                <a:gd name="T2" fmla="*/ 145 w 224"/>
                <a:gd name="T3" fmla="*/ 537 h 537"/>
                <a:gd name="T4" fmla="*/ 0 w 224"/>
                <a:gd name="T5" fmla="*/ 20 h 537"/>
                <a:gd name="T6" fmla="*/ 80 w 224"/>
                <a:gd name="T7" fmla="*/ 0 h 537"/>
                <a:gd name="T8" fmla="*/ 224 w 224"/>
                <a:gd name="T9" fmla="*/ 517 h 537"/>
              </a:gdLst>
              <a:ahLst/>
              <a:cxnLst>
                <a:cxn ang="0">
                  <a:pos x="T0" y="T1"/>
                </a:cxn>
                <a:cxn ang="0">
                  <a:pos x="T2" y="T3"/>
                </a:cxn>
                <a:cxn ang="0">
                  <a:pos x="T4" y="T5"/>
                </a:cxn>
                <a:cxn ang="0">
                  <a:pos x="T6" y="T7"/>
                </a:cxn>
                <a:cxn ang="0">
                  <a:pos x="T8" y="T9"/>
                </a:cxn>
              </a:cxnLst>
              <a:rect l="0" t="0" r="r" b="b"/>
              <a:pathLst>
                <a:path w="224" h="537">
                  <a:moveTo>
                    <a:pt x="224" y="517"/>
                  </a:moveTo>
                  <a:lnTo>
                    <a:pt x="145" y="537"/>
                  </a:lnTo>
                  <a:lnTo>
                    <a:pt x="0" y="20"/>
                  </a:lnTo>
                  <a:lnTo>
                    <a:pt x="80" y="0"/>
                  </a:lnTo>
                  <a:lnTo>
                    <a:pt x="224" y="517"/>
                  </a:ln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ísļíďè"/>
            <p:cNvSpPr/>
            <p:nvPr/>
          </p:nvSpPr>
          <p:spPr bwMode="auto">
            <a:xfrm>
              <a:off x="7146900" y="2838255"/>
              <a:ext cx="122185" cy="60532"/>
            </a:xfrm>
            <a:custGeom>
              <a:avLst/>
              <a:gdLst>
                <a:gd name="T0" fmla="*/ 22 w 22"/>
                <a:gd name="T1" fmla="*/ 3 h 11"/>
                <a:gd name="T2" fmla="*/ 20 w 22"/>
                <a:gd name="T3" fmla="*/ 6 h 11"/>
                <a:gd name="T4" fmla="*/ 4 w 22"/>
                <a:gd name="T5" fmla="*/ 10 h 11"/>
                <a:gd name="T6" fmla="*/ 0 w 22"/>
                <a:gd name="T7" fmla="*/ 9 h 11"/>
                <a:gd name="T8" fmla="*/ 0 w 22"/>
                <a:gd name="T9" fmla="*/ 9 h 11"/>
                <a:gd name="T10" fmla="*/ 2 w 22"/>
                <a:gd name="T11" fmla="*/ 5 h 11"/>
                <a:gd name="T12" fmla="*/ 18 w 22"/>
                <a:gd name="T13" fmla="*/ 1 h 11"/>
                <a:gd name="T14" fmla="*/ 22 w 22"/>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22" y="3"/>
                  </a:moveTo>
                  <a:cubicBezTo>
                    <a:pt x="22" y="4"/>
                    <a:pt x="21" y="6"/>
                    <a:pt x="20" y="6"/>
                  </a:cubicBezTo>
                  <a:cubicBezTo>
                    <a:pt x="4" y="10"/>
                    <a:pt x="4" y="10"/>
                    <a:pt x="4" y="10"/>
                  </a:cubicBezTo>
                  <a:cubicBezTo>
                    <a:pt x="2" y="11"/>
                    <a:pt x="0" y="10"/>
                    <a:pt x="0" y="9"/>
                  </a:cubicBezTo>
                  <a:cubicBezTo>
                    <a:pt x="0" y="9"/>
                    <a:pt x="0" y="9"/>
                    <a:pt x="0" y="9"/>
                  </a:cubicBezTo>
                  <a:cubicBezTo>
                    <a:pt x="0" y="7"/>
                    <a:pt x="1" y="6"/>
                    <a:pt x="2" y="5"/>
                  </a:cubicBezTo>
                  <a:cubicBezTo>
                    <a:pt x="18" y="1"/>
                    <a:pt x="18" y="1"/>
                    <a:pt x="18" y="1"/>
                  </a:cubicBezTo>
                  <a:cubicBezTo>
                    <a:pt x="20" y="0"/>
                    <a:pt x="22" y="1"/>
                    <a:pt x="22" y="3"/>
                  </a:cubicBez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iṣḻîḍê"/>
            <p:cNvSpPr/>
            <p:nvPr/>
          </p:nvSpPr>
          <p:spPr bwMode="auto">
            <a:xfrm>
              <a:off x="5234542" y="2207154"/>
              <a:ext cx="635585" cy="1996430"/>
            </a:xfrm>
            <a:custGeom>
              <a:avLst/>
              <a:gdLst>
                <a:gd name="T0" fmla="*/ 567 w 567"/>
                <a:gd name="T1" fmla="*/ 1762 h 1781"/>
                <a:gd name="T2" fmla="*/ 502 w 567"/>
                <a:gd name="T3" fmla="*/ 1781 h 1781"/>
                <a:gd name="T4" fmla="*/ 0 w 567"/>
                <a:gd name="T5" fmla="*/ 15 h 1781"/>
                <a:gd name="T6" fmla="*/ 65 w 567"/>
                <a:gd name="T7" fmla="*/ 0 h 1781"/>
                <a:gd name="T8" fmla="*/ 567 w 567"/>
                <a:gd name="T9" fmla="*/ 1762 h 1781"/>
              </a:gdLst>
              <a:ahLst/>
              <a:cxnLst>
                <a:cxn ang="0">
                  <a:pos x="T0" y="T1"/>
                </a:cxn>
                <a:cxn ang="0">
                  <a:pos x="T2" y="T3"/>
                </a:cxn>
                <a:cxn ang="0">
                  <a:pos x="T4" y="T5"/>
                </a:cxn>
                <a:cxn ang="0">
                  <a:pos x="T6" y="T7"/>
                </a:cxn>
                <a:cxn ang="0">
                  <a:pos x="T8" y="T9"/>
                </a:cxn>
              </a:cxnLst>
              <a:rect l="0" t="0" r="r" b="b"/>
              <a:pathLst>
                <a:path w="567" h="1781">
                  <a:moveTo>
                    <a:pt x="567" y="1762"/>
                  </a:moveTo>
                  <a:lnTo>
                    <a:pt x="502" y="1781"/>
                  </a:lnTo>
                  <a:lnTo>
                    <a:pt x="0" y="15"/>
                  </a:lnTo>
                  <a:lnTo>
                    <a:pt x="65" y="0"/>
                  </a:lnTo>
                  <a:lnTo>
                    <a:pt x="567" y="1762"/>
                  </a:ln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ïşľîḋê"/>
            <p:cNvSpPr/>
            <p:nvPr/>
          </p:nvSpPr>
          <p:spPr bwMode="auto">
            <a:xfrm>
              <a:off x="4476773" y="2392113"/>
              <a:ext cx="881075" cy="1616425"/>
            </a:xfrm>
            <a:custGeom>
              <a:avLst/>
              <a:gdLst>
                <a:gd name="T0" fmla="*/ 55 w 786"/>
                <a:gd name="T1" fmla="*/ 1442 h 1442"/>
                <a:gd name="T2" fmla="*/ 0 w 786"/>
                <a:gd name="T3" fmla="*/ 1417 h 1442"/>
                <a:gd name="T4" fmla="*/ 731 w 786"/>
                <a:gd name="T5" fmla="*/ 0 h 1442"/>
                <a:gd name="T6" fmla="*/ 786 w 786"/>
                <a:gd name="T7" fmla="*/ 24 h 1442"/>
                <a:gd name="T8" fmla="*/ 55 w 786"/>
                <a:gd name="T9" fmla="*/ 1442 h 1442"/>
              </a:gdLst>
              <a:ahLst/>
              <a:cxnLst>
                <a:cxn ang="0">
                  <a:pos x="T0" y="T1"/>
                </a:cxn>
                <a:cxn ang="0">
                  <a:pos x="T2" y="T3"/>
                </a:cxn>
                <a:cxn ang="0">
                  <a:pos x="T4" y="T5"/>
                </a:cxn>
                <a:cxn ang="0">
                  <a:pos x="T6" y="T7"/>
                </a:cxn>
                <a:cxn ang="0">
                  <a:pos x="T8" y="T9"/>
                </a:cxn>
              </a:cxnLst>
              <a:rect l="0" t="0" r="r" b="b"/>
              <a:pathLst>
                <a:path w="786" h="1442">
                  <a:moveTo>
                    <a:pt x="55" y="1442"/>
                  </a:moveTo>
                  <a:lnTo>
                    <a:pt x="0" y="1417"/>
                  </a:lnTo>
                  <a:lnTo>
                    <a:pt x="731" y="0"/>
                  </a:lnTo>
                  <a:lnTo>
                    <a:pt x="786" y="24"/>
                  </a:lnTo>
                  <a:lnTo>
                    <a:pt x="55" y="1442"/>
                  </a:ln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ïSľîďé"/>
            <p:cNvSpPr/>
            <p:nvPr/>
          </p:nvSpPr>
          <p:spPr bwMode="auto">
            <a:xfrm>
              <a:off x="4504797" y="3953610"/>
              <a:ext cx="1326096" cy="239886"/>
            </a:xfrm>
            <a:custGeom>
              <a:avLst/>
              <a:gdLst>
                <a:gd name="T0" fmla="*/ 1178 w 1183"/>
                <a:gd name="T1" fmla="*/ 214 h 214"/>
                <a:gd name="T2" fmla="*/ 0 w 1183"/>
                <a:gd name="T3" fmla="*/ 34 h 214"/>
                <a:gd name="T4" fmla="*/ 5 w 1183"/>
                <a:gd name="T5" fmla="*/ 0 h 214"/>
                <a:gd name="T6" fmla="*/ 1183 w 1183"/>
                <a:gd name="T7" fmla="*/ 174 h 214"/>
                <a:gd name="T8" fmla="*/ 1178 w 1183"/>
                <a:gd name="T9" fmla="*/ 214 h 214"/>
              </a:gdLst>
              <a:ahLst/>
              <a:cxnLst>
                <a:cxn ang="0">
                  <a:pos x="T0" y="T1"/>
                </a:cxn>
                <a:cxn ang="0">
                  <a:pos x="T2" y="T3"/>
                </a:cxn>
                <a:cxn ang="0">
                  <a:pos x="T4" y="T5"/>
                </a:cxn>
                <a:cxn ang="0">
                  <a:pos x="T6" y="T7"/>
                </a:cxn>
                <a:cxn ang="0">
                  <a:pos x="T8" y="T9"/>
                </a:cxn>
              </a:cxnLst>
              <a:rect l="0" t="0" r="r" b="b"/>
              <a:pathLst>
                <a:path w="1183" h="214">
                  <a:moveTo>
                    <a:pt x="1178" y="214"/>
                  </a:moveTo>
                  <a:lnTo>
                    <a:pt x="0" y="34"/>
                  </a:lnTo>
                  <a:lnTo>
                    <a:pt x="5" y="0"/>
                  </a:lnTo>
                  <a:lnTo>
                    <a:pt x="1183" y="174"/>
                  </a:lnTo>
                  <a:lnTo>
                    <a:pt x="1178" y="214"/>
                  </a:lnTo>
                  <a:close/>
                </a:path>
              </a:pathLst>
            </a:custGeom>
            <a:solidFill>
              <a:srgbClr val="5076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iSḷiḋe"/>
            <p:cNvSpPr/>
            <p:nvPr/>
          </p:nvSpPr>
          <p:spPr bwMode="auto">
            <a:xfrm>
              <a:off x="7559414" y="3852724"/>
              <a:ext cx="239886" cy="239886"/>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iṩļiḍê"/>
            <p:cNvSpPr/>
            <p:nvPr/>
          </p:nvSpPr>
          <p:spPr bwMode="auto">
            <a:xfrm>
              <a:off x="7593043" y="3880748"/>
              <a:ext cx="178233" cy="178233"/>
            </a:xfrm>
            <a:prstGeom prst="ellipse">
              <a:avLst/>
            </a:pr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íṧļîḍé"/>
            <p:cNvSpPr/>
            <p:nvPr/>
          </p:nvSpPr>
          <p:spPr bwMode="auto">
            <a:xfrm>
              <a:off x="5703103" y="4203585"/>
              <a:ext cx="150209" cy="496585"/>
            </a:xfrm>
            <a:custGeom>
              <a:avLst/>
              <a:gdLst>
                <a:gd name="T0" fmla="*/ 134 w 134"/>
                <a:gd name="T1" fmla="*/ 10 h 443"/>
                <a:gd name="T2" fmla="*/ 79 w 134"/>
                <a:gd name="T3" fmla="*/ 0 h 443"/>
                <a:gd name="T4" fmla="*/ 0 w 134"/>
                <a:gd name="T5" fmla="*/ 433 h 443"/>
                <a:gd name="T6" fmla="*/ 55 w 134"/>
                <a:gd name="T7" fmla="*/ 443 h 443"/>
                <a:gd name="T8" fmla="*/ 134 w 134"/>
                <a:gd name="T9" fmla="*/ 10 h 443"/>
              </a:gdLst>
              <a:ahLst/>
              <a:cxnLst>
                <a:cxn ang="0">
                  <a:pos x="T0" y="T1"/>
                </a:cxn>
                <a:cxn ang="0">
                  <a:pos x="T2" y="T3"/>
                </a:cxn>
                <a:cxn ang="0">
                  <a:pos x="T4" y="T5"/>
                </a:cxn>
                <a:cxn ang="0">
                  <a:pos x="T6" y="T7"/>
                </a:cxn>
                <a:cxn ang="0">
                  <a:pos x="T8" y="T9"/>
                </a:cxn>
              </a:cxnLst>
              <a:rect l="0" t="0" r="r" b="b"/>
              <a:pathLst>
                <a:path w="134" h="443">
                  <a:moveTo>
                    <a:pt x="134" y="10"/>
                  </a:moveTo>
                  <a:lnTo>
                    <a:pt x="79" y="0"/>
                  </a:lnTo>
                  <a:lnTo>
                    <a:pt x="0" y="433"/>
                  </a:lnTo>
                  <a:lnTo>
                    <a:pt x="55" y="443"/>
                  </a:lnTo>
                  <a:lnTo>
                    <a:pt x="134" y="10"/>
                  </a:lnTo>
                  <a:close/>
                </a:path>
              </a:pathLst>
            </a:custGeom>
            <a:solidFill>
              <a:srgbClr val="5B5B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iṧļiďe"/>
            <p:cNvSpPr/>
            <p:nvPr/>
          </p:nvSpPr>
          <p:spPr bwMode="auto">
            <a:xfrm>
              <a:off x="5602217" y="4666541"/>
              <a:ext cx="189442" cy="44838"/>
            </a:xfrm>
            <a:custGeom>
              <a:avLst/>
              <a:gdLst>
                <a:gd name="T0" fmla="*/ 0 w 34"/>
                <a:gd name="T1" fmla="*/ 7 h 8"/>
                <a:gd name="T2" fmla="*/ 1 w 34"/>
                <a:gd name="T3" fmla="*/ 8 h 8"/>
                <a:gd name="T4" fmla="*/ 33 w 34"/>
                <a:gd name="T5" fmla="*/ 8 h 8"/>
                <a:gd name="T6" fmla="*/ 34 w 34"/>
                <a:gd name="T7" fmla="*/ 7 h 8"/>
                <a:gd name="T8" fmla="*/ 34 w 34"/>
                <a:gd name="T9" fmla="*/ 1 h 8"/>
                <a:gd name="T10" fmla="*/ 33 w 34"/>
                <a:gd name="T11" fmla="*/ 0 h 8"/>
                <a:gd name="T12" fmla="*/ 1 w 34"/>
                <a:gd name="T13" fmla="*/ 0 h 8"/>
                <a:gd name="T14" fmla="*/ 0 w 34"/>
                <a:gd name="T15" fmla="*/ 1 h 8"/>
                <a:gd name="T16" fmla="*/ 0 w 34"/>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
                  <a:moveTo>
                    <a:pt x="0" y="7"/>
                  </a:moveTo>
                  <a:cubicBezTo>
                    <a:pt x="0" y="7"/>
                    <a:pt x="0" y="8"/>
                    <a:pt x="1" y="8"/>
                  </a:cubicBezTo>
                  <a:cubicBezTo>
                    <a:pt x="33" y="8"/>
                    <a:pt x="33" y="8"/>
                    <a:pt x="33" y="8"/>
                  </a:cubicBezTo>
                  <a:cubicBezTo>
                    <a:pt x="33" y="8"/>
                    <a:pt x="34" y="7"/>
                    <a:pt x="34" y="7"/>
                  </a:cubicBezTo>
                  <a:cubicBezTo>
                    <a:pt x="34" y="1"/>
                    <a:pt x="34" y="1"/>
                    <a:pt x="34" y="1"/>
                  </a:cubicBezTo>
                  <a:cubicBezTo>
                    <a:pt x="34" y="1"/>
                    <a:pt x="33" y="0"/>
                    <a:pt x="33" y="0"/>
                  </a:cubicBezTo>
                  <a:cubicBezTo>
                    <a:pt x="1" y="0"/>
                    <a:pt x="1" y="0"/>
                    <a:pt x="1" y="0"/>
                  </a:cubicBezTo>
                  <a:cubicBezTo>
                    <a:pt x="0" y="0"/>
                    <a:pt x="0" y="1"/>
                    <a:pt x="0" y="1"/>
                  </a:cubicBezTo>
                  <a:lnTo>
                    <a:pt x="0" y="7"/>
                  </a:lnTo>
                  <a:close/>
                </a:path>
              </a:pathLst>
            </a:custGeom>
            <a:solidFill>
              <a:srgbClr val="8AB1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íṣľiḑè"/>
            <p:cNvSpPr/>
            <p:nvPr/>
          </p:nvSpPr>
          <p:spPr bwMode="auto">
            <a:xfrm>
              <a:off x="4516006" y="3835910"/>
              <a:ext cx="1292467" cy="39234"/>
            </a:xfrm>
            <a:custGeom>
              <a:avLst/>
              <a:gdLst>
                <a:gd name="T0" fmla="*/ 0 w 1153"/>
                <a:gd name="T1" fmla="*/ 35 h 35"/>
                <a:gd name="T2" fmla="*/ 1153 w 1153"/>
                <a:gd name="T3" fmla="*/ 15 h 35"/>
                <a:gd name="T4" fmla="*/ 1153 w 1153"/>
                <a:gd name="T5" fmla="*/ 0 h 35"/>
                <a:gd name="T6" fmla="*/ 0 w 1153"/>
                <a:gd name="T7" fmla="*/ 15 h 35"/>
                <a:gd name="T8" fmla="*/ 0 w 1153"/>
                <a:gd name="T9" fmla="*/ 35 h 35"/>
              </a:gdLst>
              <a:ahLst/>
              <a:cxnLst>
                <a:cxn ang="0">
                  <a:pos x="T0" y="T1"/>
                </a:cxn>
                <a:cxn ang="0">
                  <a:pos x="T2" y="T3"/>
                </a:cxn>
                <a:cxn ang="0">
                  <a:pos x="T4" y="T5"/>
                </a:cxn>
                <a:cxn ang="0">
                  <a:pos x="T6" y="T7"/>
                </a:cxn>
                <a:cxn ang="0">
                  <a:pos x="T8" y="T9"/>
                </a:cxn>
              </a:cxnLst>
              <a:rect l="0" t="0" r="r" b="b"/>
              <a:pathLst>
                <a:path w="1153" h="35">
                  <a:moveTo>
                    <a:pt x="0" y="35"/>
                  </a:moveTo>
                  <a:lnTo>
                    <a:pt x="1153" y="15"/>
                  </a:lnTo>
                  <a:lnTo>
                    <a:pt x="1153" y="0"/>
                  </a:lnTo>
                  <a:lnTo>
                    <a:pt x="0" y="15"/>
                  </a:lnTo>
                  <a:lnTo>
                    <a:pt x="0" y="35"/>
                  </a:lnTo>
                  <a:close/>
                </a:path>
              </a:pathLst>
            </a:custGeom>
            <a:solidFill>
              <a:srgbClr val="475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îŝlïḍê"/>
            <p:cNvSpPr/>
            <p:nvPr/>
          </p:nvSpPr>
          <p:spPr bwMode="auto">
            <a:xfrm>
              <a:off x="4504797" y="4075795"/>
              <a:ext cx="1237540" cy="429328"/>
            </a:xfrm>
            <a:custGeom>
              <a:avLst/>
              <a:gdLst>
                <a:gd name="T0" fmla="*/ 1099 w 1104"/>
                <a:gd name="T1" fmla="*/ 383 h 383"/>
                <a:gd name="T2" fmla="*/ 0 w 1104"/>
                <a:gd name="T3" fmla="*/ 10 h 383"/>
                <a:gd name="T4" fmla="*/ 5 w 1104"/>
                <a:gd name="T5" fmla="*/ 0 h 383"/>
                <a:gd name="T6" fmla="*/ 1104 w 1104"/>
                <a:gd name="T7" fmla="*/ 368 h 383"/>
                <a:gd name="T8" fmla="*/ 1099 w 1104"/>
                <a:gd name="T9" fmla="*/ 383 h 383"/>
              </a:gdLst>
              <a:ahLst/>
              <a:cxnLst>
                <a:cxn ang="0">
                  <a:pos x="T0" y="T1"/>
                </a:cxn>
                <a:cxn ang="0">
                  <a:pos x="T2" y="T3"/>
                </a:cxn>
                <a:cxn ang="0">
                  <a:pos x="T4" y="T5"/>
                </a:cxn>
                <a:cxn ang="0">
                  <a:pos x="T6" y="T7"/>
                </a:cxn>
                <a:cxn ang="0">
                  <a:pos x="T8" y="T9"/>
                </a:cxn>
              </a:cxnLst>
              <a:rect l="0" t="0" r="r" b="b"/>
              <a:pathLst>
                <a:path w="1104" h="383">
                  <a:moveTo>
                    <a:pt x="1099" y="383"/>
                  </a:moveTo>
                  <a:lnTo>
                    <a:pt x="0" y="10"/>
                  </a:lnTo>
                  <a:lnTo>
                    <a:pt x="5" y="0"/>
                  </a:lnTo>
                  <a:lnTo>
                    <a:pt x="1104" y="368"/>
                  </a:lnTo>
                  <a:lnTo>
                    <a:pt x="1099" y="383"/>
                  </a:lnTo>
                  <a:close/>
                </a:path>
              </a:pathLst>
            </a:custGeom>
            <a:solidFill>
              <a:srgbClr val="475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8" name="îSľîḑê"/>
            <p:cNvSpPr/>
            <p:nvPr/>
          </p:nvSpPr>
          <p:spPr bwMode="auto">
            <a:xfrm>
              <a:off x="5480032" y="3835910"/>
              <a:ext cx="686028" cy="686028"/>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8 w 123"/>
                <a:gd name="T11" fmla="*/ 8 h 123"/>
                <a:gd name="T12" fmla="*/ 68 w 123"/>
                <a:gd name="T13" fmla="*/ 7 h 123"/>
                <a:gd name="T14" fmla="*/ 70 w 123"/>
                <a:gd name="T15" fmla="*/ 7 h 123"/>
                <a:gd name="T16" fmla="*/ 94 w 123"/>
                <a:gd name="T17" fmla="*/ 16 h 123"/>
                <a:gd name="T18" fmla="*/ 111 w 123"/>
                <a:gd name="T19" fmla="*/ 36 h 123"/>
                <a:gd name="T20" fmla="*/ 111 w 123"/>
                <a:gd name="T21" fmla="*/ 37 h 123"/>
                <a:gd name="T22" fmla="*/ 110 w 123"/>
                <a:gd name="T23" fmla="*/ 38 h 123"/>
                <a:gd name="T24" fmla="*/ 66 w 123"/>
                <a:gd name="T25" fmla="*/ 59 h 123"/>
                <a:gd name="T26" fmla="*/ 64 w 123"/>
                <a:gd name="T27" fmla="*/ 59 h 123"/>
                <a:gd name="T28" fmla="*/ 63 w 123"/>
                <a:gd name="T29" fmla="*/ 57 h 123"/>
                <a:gd name="T30" fmla="*/ 68 w 123"/>
                <a:gd name="T31" fmla="*/ 8 h 123"/>
                <a:gd name="T32" fmla="*/ 13 w 123"/>
                <a:gd name="T33" fmla="*/ 36 h 123"/>
                <a:gd name="T34" fmla="*/ 30 w 123"/>
                <a:gd name="T35" fmla="*/ 16 h 123"/>
                <a:gd name="T36" fmla="*/ 54 w 123"/>
                <a:gd name="T37" fmla="*/ 7 h 123"/>
                <a:gd name="T38" fmla="*/ 55 w 123"/>
                <a:gd name="T39" fmla="*/ 7 h 123"/>
                <a:gd name="T40" fmla="*/ 56 w 123"/>
                <a:gd name="T41" fmla="*/ 8 h 123"/>
                <a:gd name="T42" fmla="*/ 61 w 123"/>
                <a:gd name="T43" fmla="*/ 57 h 123"/>
                <a:gd name="T44" fmla="*/ 60 w 123"/>
                <a:gd name="T45" fmla="*/ 59 h 123"/>
                <a:gd name="T46" fmla="*/ 58 w 123"/>
                <a:gd name="T47" fmla="*/ 59 h 123"/>
                <a:gd name="T48" fmla="*/ 14 w 123"/>
                <a:gd name="T49" fmla="*/ 38 h 123"/>
                <a:gd name="T50" fmla="*/ 13 w 123"/>
                <a:gd name="T51" fmla="*/ 37 h 123"/>
                <a:gd name="T52" fmla="*/ 13 w 123"/>
                <a:gd name="T53" fmla="*/ 36 h 123"/>
                <a:gd name="T54" fmla="*/ 22 w 123"/>
                <a:gd name="T55" fmla="*/ 98 h 123"/>
                <a:gd name="T56" fmla="*/ 20 w 123"/>
                <a:gd name="T57" fmla="*/ 97 h 123"/>
                <a:gd name="T58" fmla="*/ 8 w 123"/>
                <a:gd name="T59" fmla="*/ 74 h 123"/>
                <a:gd name="T60" fmla="*/ 8 w 123"/>
                <a:gd name="T61" fmla="*/ 48 h 123"/>
                <a:gd name="T62" fmla="*/ 9 w 123"/>
                <a:gd name="T63" fmla="*/ 47 h 123"/>
                <a:gd name="T64" fmla="*/ 10 w 123"/>
                <a:gd name="T65" fmla="*/ 47 h 123"/>
                <a:gd name="T66" fmla="*/ 57 w 123"/>
                <a:gd name="T67" fmla="*/ 60 h 123"/>
                <a:gd name="T68" fmla="*/ 59 w 123"/>
                <a:gd name="T69" fmla="*/ 62 h 123"/>
                <a:gd name="T70" fmla="*/ 58 w 123"/>
                <a:gd name="T71" fmla="*/ 63 h 123"/>
                <a:gd name="T72" fmla="*/ 23 w 123"/>
                <a:gd name="T73" fmla="*/ 97 h 123"/>
                <a:gd name="T74" fmla="*/ 22 w 123"/>
                <a:gd name="T75" fmla="*/ 98 h 123"/>
                <a:gd name="T76" fmla="*/ 88 w 123"/>
                <a:gd name="T77" fmla="*/ 109 h 123"/>
                <a:gd name="T78" fmla="*/ 87 w 123"/>
                <a:gd name="T79" fmla="*/ 110 h 123"/>
                <a:gd name="T80" fmla="*/ 62 w 123"/>
                <a:gd name="T81" fmla="*/ 116 h 123"/>
                <a:gd name="T82" fmla="*/ 37 w 123"/>
                <a:gd name="T83" fmla="*/ 110 h 123"/>
                <a:gd name="T84" fmla="*/ 36 w 123"/>
                <a:gd name="T85" fmla="*/ 109 h 123"/>
                <a:gd name="T86" fmla="*/ 36 w 123"/>
                <a:gd name="T87" fmla="*/ 107 h 123"/>
                <a:gd name="T88" fmla="*/ 60 w 123"/>
                <a:gd name="T89" fmla="*/ 65 h 123"/>
                <a:gd name="T90" fmla="*/ 62 w 123"/>
                <a:gd name="T91" fmla="*/ 64 h 123"/>
                <a:gd name="T92" fmla="*/ 63 w 123"/>
                <a:gd name="T93" fmla="*/ 65 h 123"/>
                <a:gd name="T94" fmla="*/ 88 w 123"/>
                <a:gd name="T95" fmla="*/ 107 h 123"/>
                <a:gd name="T96" fmla="*/ 88 w 123"/>
                <a:gd name="T97" fmla="*/ 109 h 123"/>
                <a:gd name="T98" fmla="*/ 103 w 123"/>
                <a:gd name="T99" fmla="*/ 97 h 123"/>
                <a:gd name="T100" fmla="*/ 102 w 123"/>
                <a:gd name="T101" fmla="*/ 98 h 123"/>
                <a:gd name="T102" fmla="*/ 101 w 123"/>
                <a:gd name="T103" fmla="*/ 97 h 123"/>
                <a:gd name="T104" fmla="*/ 65 w 123"/>
                <a:gd name="T105" fmla="*/ 63 h 123"/>
                <a:gd name="T106" fmla="*/ 65 w 123"/>
                <a:gd name="T107" fmla="*/ 62 h 123"/>
                <a:gd name="T108" fmla="*/ 66 w 123"/>
                <a:gd name="T109" fmla="*/ 60 h 123"/>
                <a:gd name="T110" fmla="*/ 113 w 123"/>
                <a:gd name="T111" fmla="*/ 47 h 123"/>
                <a:gd name="T112" fmla="*/ 115 w 123"/>
                <a:gd name="T113" fmla="*/ 47 h 123"/>
                <a:gd name="T114" fmla="*/ 115 w 123"/>
                <a:gd name="T115" fmla="*/ 48 h 123"/>
                <a:gd name="T116" fmla="*/ 115 w 123"/>
                <a:gd name="T117" fmla="*/ 74 h 123"/>
                <a:gd name="T118" fmla="*/ 103 w 123"/>
                <a:gd name="T119"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8" y="8"/>
                  </a:moveTo>
                  <a:cubicBezTo>
                    <a:pt x="68" y="8"/>
                    <a:pt x="68" y="7"/>
                    <a:pt x="68" y="7"/>
                  </a:cubicBezTo>
                  <a:cubicBezTo>
                    <a:pt x="69" y="7"/>
                    <a:pt x="69" y="7"/>
                    <a:pt x="70" y="7"/>
                  </a:cubicBezTo>
                  <a:cubicBezTo>
                    <a:pt x="78" y="8"/>
                    <a:pt x="87" y="11"/>
                    <a:pt x="94" y="16"/>
                  </a:cubicBezTo>
                  <a:cubicBezTo>
                    <a:pt x="101" y="22"/>
                    <a:pt x="107" y="28"/>
                    <a:pt x="111" y="36"/>
                  </a:cubicBezTo>
                  <a:cubicBezTo>
                    <a:pt x="111" y="36"/>
                    <a:pt x="111" y="37"/>
                    <a:pt x="111" y="37"/>
                  </a:cubicBezTo>
                  <a:cubicBezTo>
                    <a:pt x="111" y="38"/>
                    <a:pt x="111" y="38"/>
                    <a:pt x="110" y="38"/>
                  </a:cubicBezTo>
                  <a:cubicBezTo>
                    <a:pt x="66" y="59"/>
                    <a:pt x="66" y="59"/>
                    <a:pt x="66" y="59"/>
                  </a:cubicBezTo>
                  <a:cubicBezTo>
                    <a:pt x="65" y="59"/>
                    <a:pt x="64" y="59"/>
                    <a:pt x="64" y="59"/>
                  </a:cubicBezTo>
                  <a:cubicBezTo>
                    <a:pt x="63" y="58"/>
                    <a:pt x="63" y="58"/>
                    <a:pt x="63" y="57"/>
                  </a:cubicBezTo>
                  <a:lnTo>
                    <a:pt x="68" y="8"/>
                  </a:lnTo>
                  <a:close/>
                  <a:moveTo>
                    <a:pt x="13" y="36"/>
                  </a:moveTo>
                  <a:cubicBezTo>
                    <a:pt x="17" y="28"/>
                    <a:pt x="23" y="22"/>
                    <a:pt x="30" y="16"/>
                  </a:cubicBezTo>
                  <a:cubicBezTo>
                    <a:pt x="37" y="11"/>
                    <a:pt x="45" y="8"/>
                    <a:pt x="54" y="7"/>
                  </a:cubicBezTo>
                  <a:cubicBezTo>
                    <a:pt x="54" y="7"/>
                    <a:pt x="55" y="7"/>
                    <a:pt x="55" y="7"/>
                  </a:cubicBezTo>
                  <a:cubicBezTo>
                    <a:pt x="56" y="7"/>
                    <a:pt x="56" y="8"/>
                    <a:pt x="56" y="8"/>
                  </a:cubicBezTo>
                  <a:cubicBezTo>
                    <a:pt x="61" y="57"/>
                    <a:pt x="61" y="57"/>
                    <a:pt x="61" y="57"/>
                  </a:cubicBezTo>
                  <a:cubicBezTo>
                    <a:pt x="61" y="58"/>
                    <a:pt x="60" y="58"/>
                    <a:pt x="60" y="59"/>
                  </a:cubicBezTo>
                  <a:cubicBezTo>
                    <a:pt x="59" y="59"/>
                    <a:pt x="59" y="59"/>
                    <a:pt x="58" y="59"/>
                  </a:cubicBezTo>
                  <a:cubicBezTo>
                    <a:pt x="14" y="38"/>
                    <a:pt x="14" y="38"/>
                    <a:pt x="14" y="38"/>
                  </a:cubicBezTo>
                  <a:cubicBezTo>
                    <a:pt x="13" y="38"/>
                    <a:pt x="13" y="38"/>
                    <a:pt x="13" y="37"/>
                  </a:cubicBezTo>
                  <a:cubicBezTo>
                    <a:pt x="12" y="37"/>
                    <a:pt x="13" y="36"/>
                    <a:pt x="13" y="36"/>
                  </a:cubicBezTo>
                  <a:close/>
                  <a:moveTo>
                    <a:pt x="22" y="98"/>
                  </a:moveTo>
                  <a:cubicBezTo>
                    <a:pt x="21" y="98"/>
                    <a:pt x="21" y="98"/>
                    <a:pt x="20" y="97"/>
                  </a:cubicBezTo>
                  <a:cubicBezTo>
                    <a:pt x="15" y="90"/>
                    <a:pt x="11" y="83"/>
                    <a:pt x="8" y="74"/>
                  </a:cubicBezTo>
                  <a:cubicBezTo>
                    <a:pt x="6" y="66"/>
                    <a:pt x="6" y="57"/>
                    <a:pt x="8" y="48"/>
                  </a:cubicBezTo>
                  <a:cubicBezTo>
                    <a:pt x="8" y="48"/>
                    <a:pt x="9" y="47"/>
                    <a:pt x="9" y="47"/>
                  </a:cubicBezTo>
                  <a:cubicBezTo>
                    <a:pt x="9" y="47"/>
                    <a:pt x="10" y="47"/>
                    <a:pt x="10" y="47"/>
                  </a:cubicBezTo>
                  <a:cubicBezTo>
                    <a:pt x="57" y="60"/>
                    <a:pt x="57" y="60"/>
                    <a:pt x="57" y="60"/>
                  </a:cubicBezTo>
                  <a:cubicBezTo>
                    <a:pt x="58" y="61"/>
                    <a:pt x="59" y="61"/>
                    <a:pt x="59" y="62"/>
                  </a:cubicBezTo>
                  <a:cubicBezTo>
                    <a:pt x="59" y="62"/>
                    <a:pt x="59" y="63"/>
                    <a:pt x="58" y="63"/>
                  </a:cubicBezTo>
                  <a:cubicBezTo>
                    <a:pt x="23" y="97"/>
                    <a:pt x="23" y="97"/>
                    <a:pt x="23" y="97"/>
                  </a:cubicBezTo>
                  <a:cubicBezTo>
                    <a:pt x="23" y="98"/>
                    <a:pt x="22" y="98"/>
                    <a:pt x="22" y="98"/>
                  </a:cubicBezTo>
                  <a:close/>
                  <a:moveTo>
                    <a:pt x="88" y="109"/>
                  </a:moveTo>
                  <a:cubicBezTo>
                    <a:pt x="88" y="109"/>
                    <a:pt x="88" y="110"/>
                    <a:pt x="87" y="110"/>
                  </a:cubicBezTo>
                  <a:cubicBezTo>
                    <a:pt x="79" y="114"/>
                    <a:pt x="71" y="116"/>
                    <a:pt x="62" y="116"/>
                  </a:cubicBezTo>
                  <a:cubicBezTo>
                    <a:pt x="53" y="116"/>
                    <a:pt x="44" y="114"/>
                    <a:pt x="37" y="110"/>
                  </a:cubicBezTo>
                  <a:cubicBezTo>
                    <a:pt x="36" y="110"/>
                    <a:pt x="36" y="109"/>
                    <a:pt x="36" y="109"/>
                  </a:cubicBezTo>
                  <a:cubicBezTo>
                    <a:pt x="36" y="108"/>
                    <a:pt x="36" y="108"/>
                    <a:pt x="36" y="107"/>
                  </a:cubicBezTo>
                  <a:cubicBezTo>
                    <a:pt x="60" y="65"/>
                    <a:pt x="60" y="65"/>
                    <a:pt x="60" y="65"/>
                  </a:cubicBezTo>
                  <a:cubicBezTo>
                    <a:pt x="61" y="64"/>
                    <a:pt x="61" y="64"/>
                    <a:pt x="62" y="64"/>
                  </a:cubicBezTo>
                  <a:cubicBezTo>
                    <a:pt x="62" y="64"/>
                    <a:pt x="63" y="64"/>
                    <a:pt x="63" y="65"/>
                  </a:cubicBezTo>
                  <a:cubicBezTo>
                    <a:pt x="88" y="107"/>
                    <a:pt x="88" y="107"/>
                    <a:pt x="88" y="107"/>
                  </a:cubicBezTo>
                  <a:cubicBezTo>
                    <a:pt x="88" y="108"/>
                    <a:pt x="88" y="108"/>
                    <a:pt x="88" y="109"/>
                  </a:cubicBezTo>
                  <a:close/>
                  <a:moveTo>
                    <a:pt x="103" y="97"/>
                  </a:moveTo>
                  <a:cubicBezTo>
                    <a:pt x="103" y="98"/>
                    <a:pt x="103" y="98"/>
                    <a:pt x="102" y="98"/>
                  </a:cubicBezTo>
                  <a:cubicBezTo>
                    <a:pt x="102" y="98"/>
                    <a:pt x="101" y="98"/>
                    <a:pt x="101" y="97"/>
                  </a:cubicBezTo>
                  <a:cubicBezTo>
                    <a:pt x="65" y="63"/>
                    <a:pt x="65" y="63"/>
                    <a:pt x="65" y="63"/>
                  </a:cubicBezTo>
                  <a:cubicBezTo>
                    <a:pt x="65" y="63"/>
                    <a:pt x="65" y="62"/>
                    <a:pt x="65" y="62"/>
                  </a:cubicBezTo>
                  <a:cubicBezTo>
                    <a:pt x="65" y="61"/>
                    <a:pt x="66" y="61"/>
                    <a:pt x="66" y="60"/>
                  </a:cubicBezTo>
                  <a:cubicBezTo>
                    <a:pt x="113" y="47"/>
                    <a:pt x="113" y="47"/>
                    <a:pt x="113" y="47"/>
                  </a:cubicBezTo>
                  <a:cubicBezTo>
                    <a:pt x="114" y="47"/>
                    <a:pt x="114" y="47"/>
                    <a:pt x="115" y="47"/>
                  </a:cubicBezTo>
                  <a:cubicBezTo>
                    <a:pt x="115" y="47"/>
                    <a:pt x="115" y="48"/>
                    <a:pt x="115" y="48"/>
                  </a:cubicBezTo>
                  <a:cubicBezTo>
                    <a:pt x="117" y="57"/>
                    <a:pt x="117" y="66"/>
                    <a:pt x="115" y="74"/>
                  </a:cubicBezTo>
                  <a:cubicBezTo>
                    <a:pt x="113" y="83"/>
                    <a:pt x="109" y="90"/>
                    <a:pt x="103" y="97"/>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iŝľíḋé"/>
            <p:cNvSpPr/>
            <p:nvPr/>
          </p:nvSpPr>
          <p:spPr bwMode="auto">
            <a:xfrm>
              <a:off x="5480032" y="3835910"/>
              <a:ext cx="686028" cy="686028"/>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19 h 123"/>
                <a:gd name="T12" fmla="*/ 4 w 123"/>
                <a:gd name="T13" fmla="*/ 61 h 123"/>
                <a:gd name="T14" fmla="*/ 62 w 123"/>
                <a:gd name="T15" fmla="*/ 3 h 123"/>
                <a:gd name="T16" fmla="*/ 120 w 123"/>
                <a:gd name="T17" fmla="*/ 61 h 123"/>
                <a:gd name="T18" fmla="*/ 62 w 123"/>
                <a:gd name="T19" fmla="*/ 1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19"/>
                  </a:moveTo>
                  <a:cubicBezTo>
                    <a:pt x="30" y="119"/>
                    <a:pt x="4" y="93"/>
                    <a:pt x="4" y="61"/>
                  </a:cubicBezTo>
                  <a:cubicBezTo>
                    <a:pt x="4" y="29"/>
                    <a:pt x="30" y="3"/>
                    <a:pt x="62" y="3"/>
                  </a:cubicBezTo>
                  <a:cubicBezTo>
                    <a:pt x="94" y="3"/>
                    <a:pt x="120" y="29"/>
                    <a:pt x="120" y="61"/>
                  </a:cubicBezTo>
                  <a:cubicBezTo>
                    <a:pt x="120" y="93"/>
                    <a:pt x="94" y="119"/>
                    <a:pt x="62" y="119"/>
                  </a:cubicBezTo>
                  <a:close/>
                </a:path>
              </a:pathLst>
            </a:custGeom>
            <a:solidFill>
              <a:srgbClr val="2D31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isḷïḑe"/>
            <p:cNvSpPr/>
            <p:nvPr/>
          </p:nvSpPr>
          <p:spPr bwMode="auto">
            <a:xfrm>
              <a:off x="4392701" y="3852724"/>
              <a:ext cx="239886" cy="239886"/>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iš1ïďé"/>
            <p:cNvSpPr/>
            <p:nvPr/>
          </p:nvSpPr>
          <p:spPr bwMode="auto">
            <a:xfrm>
              <a:off x="4426329" y="3880748"/>
              <a:ext cx="178233" cy="178233"/>
            </a:xfrm>
            <a:prstGeom prst="ellipse">
              <a:avLst/>
            </a:pr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ïşḷiḑê"/>
            <p:cNvSpPr/>
            <p:nvPr/>
          </p:nvSpPr>
          <p:spPr bwMode="auto">
            <a:xfrm>
              <a:off x="5802869" y="3674491"/>
              <a:ext cx="145725" cy="496585"/>
            </a:xfrm>
            <a:custGeom>
              <a:avLst/>
              <a:gdLst>
                <a:gd name="T0" fmla="*/ 0 w 130"/>
                <a:gd name="T1" fmla="*/ 433 h 443"/>
                <a:gd name="T2" fmla="*/ 50 w 130"/>
                <a:gd name="T3" fmla="*/ 443 h 443"/>
                <a:gd name="T4" fmla="*/ 130 w 130"/>
                <a:gd name="T5" fmla="*/ 10 h 443"/>
                <a:gd name="T6" fmla="*/ 80 w 130"/>
                <a:gd name="T7" fmla="*/ 0 h 443"/>
                <a:gd name="T8" fmla="*/ 0 w 130"/>
                <a:gd name="T9" fmla="*/ 433 h 443"/>
              </a:gdLst>
              <a:ahLst/>
              <a:cxnLst>
                <a:cxn ang="0">
                  <a:pos x="T0" y="T1"/>
                </a:cxn>
                <a:cxn ang="0">
                  <a:pos x="T2" y="T3"/>
                </a:cxn>
                <a:cxn ang="0">
                  <a:pos x="T4" y="T5"/>
                </a:cxn>
                <a:cxn ang="0">
                  <a:pos x="T6" y="T7"/>
                </a:cxn>
                <a:cxn ang="0">
                  <a:pos x="T8" y="T9"/>
                </a:cxn>
              </a:cxnLst>
              <a:rect l="0" t="0" r="r" b="b"/>
              <a:pathLst>
                <a:path w="130" h="443">
                  <a:moveTo>
                    <a:pt x="0" y="433"/>
                  </a:moveTo>
                  <a:lnTo>
                    <a:pt x="50" y="443"/>
                  </a:lnTo>
                  <a:lnTo>
                    <a:pt x="130" y="10"/>
                  </a:lnTo>
                  <a:lnTo>
                    <a:pt x="80" y="0"/>
                  </a:lnTo>
                  <a:lnTo>
                    <a:pt x="0" y="433"/>
                  </a:lnTo>
                  <a:close/>
                </a:path>
              </a:pathLst>
            </a:custGeom>
            <a:solidFill>
              <a:srgbClr val="5B5B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ïṥľîdè"/>
            <p:cNvSpPr/>
            <p:nvPr/>
          </p:nvSpPr>
          <p:spPr bwMode="auto">
            <a:xfrm>
              <a:off x="5858917" y="3646467"/>
              <a:ext cx="183838" cy="39234"/>
            </a:xfrm>
            <a:custGeom>
              <a:avLst/>
              <a:gdLst>
                <a:gd name="T0" fmla="*/ 0 w 33"/>
                <a:gd name="T1" fmla="*/ 6 h 7"/>
                <a:gd name="T2" fmla="*/ 1 w 33"/>
                <a:gd name="T3" fmla="*/ 7 h 7"/>
                <a:gd name="T4" fmla="*/ 32 w 33"/>
                <a:gd name="T5" fmla="*/ 7 h 7"/>
                <a:gd name="T6" fmla="*/ 33 w 33"/>
                <a:gd name="T7" fmla="*/ 6 h 7"/>
                <a:gd name="T8" fmla="*/ 33 w 33"/>
                <a:gd name="T9" fmla="*/ 0 h 7"/>
                <a:gd name="T10" fmla="*/ 32 w 33"/>
                <a:gd name="T11" fmla="*/ 0 h 7"/>
                <a:gd name="T12" fmla="*/ 1 w 33"/>
                <a:gd name="T13" fmla="*/ 0 h 7"/>
                <a:gd name="T14" fmla="*/ 0 w 33"/>
                <a:gd name="T15" fmla="*/ 0 h 7"/>
                <a:gd name="T16" fmla="*/ 0 w 33"/>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
                  <a:moveTo>
                    <a:pt x="0" y="6"/>
                  </a:moveTo>
                  <a:cubicBezTo>
                    <a:pt x="0" y="7"/>
                    <a:pt x="0" y="7"/>
                    <a:pt x="1" y="7"/>
                  </a:cubicBezTo>
                  <a:cubicBezTo>
                    <a:pt x="32" y="7"/>
                    <a:pt x="32" y="7"/>
                    <a:pt x="32" y="7"/>
                  </a:cubicBezTo>
                  <a:cubicBezTo>
                    <a:pt x="33" y="7"/>
                    <a:pt x="33" y="7"/>
                    <a:pt x="33" y="6"/>
                  </a:cubicBezTo>
                  <a:cubicBezTo>
                    <a:pt x="33" y="0"/>
                    <a:pt x="33" y="0"/>
                    <a:pt x="33" y="0"/>
                  </a:cubicBezTo>
                  <a:cubicBezTo>
                    <a:pt x="33" y="0"/>
                    <a:pt x="33" y="0"/>
                    <a:pt x="32" y="0"/>
                  </a:cubicBezTo>
                  <a:cubicBezTo>
                    <a:pt x="1" y="0"/>
                    <a:pt x="1" y="0"/>
                    <a:pt x="1" y="0"/>
                  </a:cubicBezTo>
                  <a:cubicBezTo>
                    <a:pt x="0" y="0"/>
                    <a:pt x="0" y="0"/>
                    <a:pt x="0" y="0"/>
                  </a:cubicBezTo>
                  <a:lnTo>
                    <a:pt x="0" y="6"/>
                  </a:lnTo>
                  <a:close/>
                </a:path>
              </a:pathLst>
            </a:custGeom>
            <a:solidFill>
              <a:srgbClr val="8AB1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iṡ1îdè"/>
            <p:cNvSpPr/>
            <p:nvPr/>
          </p:nvSpPr>
          <p:spPr bwMode="auto">
            <a:xfrm>
              <a:off x="5764756" y="4115029"/>
              <a:ext cx="122185" cy="122185"/>
            </a:xfrm>
            <a:prstGeom prst="ellipse">
              <a:avLst/>
            </a:prstGeom>
            <a:solidFill>
              <a:srgbClr val="8AB1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îšľïďè"/>
            <p:cNvSpPr/>
            <p:nvPr/>
          </p:nvSpPr>
          <p:spPr bwMode="auto">
            <a:xfrm>
              <a:off x="5780450" y="4131843"/>
              <a:ext cx="89677" cy="88556"/>
            </a:xfrm>
            <a:prstGeom prst="ellipse">
              <a:avLst/>
            </a:pr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ïš1ïďé"/>
            <p:cNvSpPr/>
            <p:nvPr/>
          </p:nvSpPr>
          <p:spPr bwMode="auto">
            <a:xfrm>
              <a:off x="5184099" y="2034526"/>
              <a:ext cx="134515" cy="217466"/>
            </a:xfrm>
            <a:custGeom>
              <a:avLst/>
              <a:gdLst>
                <a:gd name="T0" fmla="*/ 24 w 24"/>
                <a:gd name="T1" fmla="*/ 34 h 39"/>
                <a:gd name="T2" fmla="*/ 23 w 24"/>
                <a:gd name="T3" fmla="*/ 35 h 39"/>
                <a:gd name="T4" fmla="*/ 11 w 24"/>
                <a:gd name="T5" fmla="*/ 39 h 39"/>
                <a:gd name="T6" fmla="*/ 10 w 24"/>
                <a:gd name="T7" fmla="*/ 38 h 39"/>
                <a:gd name="T8" fmla="*/ 0 w 24"/>
                <a:gd name="T9" fmla="*/ 5 h 39"/>
                <a:gd name="T10" fmla="*/ 1 w 24"/>
                <a:gd name="T11" fmla="*/ 3 h 39"/>
                <a:gd name="T12" fmla="*/ 13 w 24"/>
                <a:gd name="T13" fmla="*/ 0 h 39"/>
                <a:gd name="T14" fmla="*/ 14 w 24"/>
                <a:gd name="T15" fmla="*/ 1 h 39"/>
                <a:gd name="T16" fmla="*/ 24 w 24"/>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9">
                  <a:moveTo>
                    <a:pt x="24" y="34"/>
                  </a:moveTo>
                  <a:cubicBezTo>
                    <a:pt x="24" y="34"/>
                    <a:pt x="23" y="35"/>
                    <a:pt x="23" y="35"/>
                  </a:cubicBezTo>
                  <a:cubicBezTo>
                    <a:pt x="11" y="39"/>
                    <a:pt x="11" y="39"/>
                    <a:pt x="11" y="39"/>
                  </a:cubicBezTo>
                  <a:cubicBezTo>
                    <a:pt x="11" y="39"/>
                    <a:pt x="10" y="38"/>
                    <a:pt x="10" y="38"/>
                  </a:cubicBezTo>
                  <a:cubicBezTo>
                    <a:pt x="0" y="5"/>
                    <a:pt x="0" y="5"/>
                    <a:pt x="0" y="5"/>
                  </a:cubicBezTo>
                  <a:cubicBezTo>
                    <a:pt x="0" y="4"/>
                    <a:pt x="1" y="3"/>
                    <a:pt x="1" y="3"/>
                  </a:cubicBezTo>
                  <a:cubicBezTo>
                    <a:pt x="13" y="0"/>
                    <a:pt x="13" y="0"/>
                    <a:pt x="13" y="0"/>
                  </a:cubicBezTo>
                  <a:cubicBezTo>
                    <a:pt x="13" y="0"/>
                    <a:pt x="14" y="0"/>
                    <a:pt x="14" y="1"/>
                  </a:cubicBezTo>
                  <a:lnTo>
                    <a:pt x="24" y="34"/>
                  </a:lnTo>
                  <a:close/>
                </a:path>
              </a:pathLst>
            </a:custGeom>
            <a:solidFill>
              <a:srgbClr val="C0E0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ïṧ1ïḓé"/>
            <p:cNvSpPr/>
            <p:nvPr/>
          </p:nvSpPr>
          <p:spPr bwMode="auto">
            <a:xfrm>
              <a:off x="4833238" y="1845084"/>
              <a:ext cx="942728" cy="334046"/>
            </a:xfrm>
            <a:custGeom>
              <a:avLst/>
              <a:gdLst>
                <a:gd name="T0" fmla="*/ 47 w 169"/>
                <a:gd name="T1" fmla="*/ 45 h 60"/>
                <a:gd name="T2" fmla="*/ 12 w 169"/>
                <a:gd name="T3" fmla="*/ 21 h 60"/>
                <a:gd name="T4" fmla="*/ 26 w 169"/>
                <a:gd name="T5" fmla="*/ 7 h 60"/>
                <a:gd name="T6" fmla="*/ 84 w 169"/>
                <a:gd name="T7" fmla="*/ 22 h 60"/>
                <a:gd name="T8" fmla="*/ 149 w 169"/>
                <a:gd name="T9" fmla="*/ 38 h 60"/>
                <a:gd name="T10" fmla="*/ 144 w 169"/>
                <a:gd name="T11" fmla="*/ 55 h 60"/>
                <a:gd name="T12" fmla="*/ 94 w 169"/>
                <a:gd name="T13" fmla="*/ 44 h 60"/>
                <a:gd name="T14" fmla="*/ 58 w 169"/>
                <a:gd name="T15" fmla="*/ 46 h 60"/>
                <a:gd name="T16" fmla="*/ 47 w 169"/>
                <a:gd name="T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0">
                  <a:moveTo>
                    <a:pt x="47" y="45"/>
                  </a:moveTo>
                  <a:cubicBezTo>
                    <a:pt x="47" y="45"/>
                    <a:pt x="20" y="27"/>
                    <a:pt x="12" y="21"/>
                  </a:cubicBezTo>
                  <a:cubicBezTo>
                    <a:pt x="4" y="14"/>
                    <a:pt x="0" y="0"/>
                    <a:pt x="26" y="7"/>
                  </a:cubicBezTo>
                  <a:cubicBezTo>
                    <a:pt x="52" y="15"/>
                    <a:pt x="68" y="20"/>
                    <a:pt x="84" y="22"/>
                  </a:cubicBezTo>
                  <a:cubicBezTo>
                    <a:pt x="99" y="25"/>
                    <a:pt x="136" y="29"/>
                    <a:pt x="149" y="38"/>
                  </a:cubicBezTo>
                  <a:cubicBezTo>
                    <a:pt x="162" y="48"/>
                    <a:pt x="169" y="60"/>
                    <a:pt x="144" y="55"/>
                  </a:cubicBezTo>
                  <a:cubicBezTo>
                    <a:pt x="120" y="49"/>
                    <a:pt x="121" y="45"/>
                    <a:pt x="94" y="44"/>
                  </a:cubicBezTo>
                  <a:cubicBezTo>
                    <a:pt x="66" y="42"/>
                    <a:pt x="65" y="46"/>
                    <a:pt x="58" y="46"/>
                  </a:cubicBezTo>
                  <a:cubicBezTo>
                    <a:pt x="51" y="46"/>
                    <a:pt x="57" y="48"/>
                    <a:pt x="47" y="45"/>
                  </a:cubicBez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63" name="14853f79-7afc-4bb7-bcc6-9be33a1202c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2058770" y="4882479"/>
            <a:ext cx="2242343" cy="1399505"/>
            <a:chOff x="2575719" y="1231900"/>
            <a:chExt cx="7040563" cy="4394201"/>
          </a:xfrm>
        </p:grpSpPr>
        <p:sp>
          <p:nvSpPr>
            <p:cNvPr id="64" name="i$ľiďè"/>
            <p:cNvSpPr/>
            <p:nvPr/>
          </p:nvSpPr>
          <p:spPr bwMode="auto">
            <a:xfrm>
              <a:off x="2575719" y="1293813"/>
              <a:ext cx="3533775" cy="4332288"/>
            </a:xfrm>
            <a:custGeom>
              <a:avLst/>
              <a:gdLst>
                <a:gd name="T0" fmla="*/ 683 w 1071"/>
                <a:gd name="T1" fmla="*/ 468 h 1314"/>
                <a:gd name="T2" fmla="*/ 833 w 1071"/>
                <a:gd name="T3" fmla="*/ 90 h 1314"/>
                <a:gd name="T4" fmla="*/ 880 w 1071"/>
                <a:gd name="T5" fmla="*/ 59 h 1314"/>
                <a:gd name="T6" fmla="*/ 881 w 1071"/>
                <a:gd name="T7" fmla="*/ 83 h 1314"/>
                <a:gd name="T8" fmla="*/ 881 w 1071"/>
                <a:gd name="T9" fmla="*/ 0 h 1314"/>
                <a:gd name="T10" fmla="*/ 773 w 1071"/>
                <a:gd name="T11" fmla="*/ 78 h 1314"/>
                <a:gd name="T12" fmla="*/ 624 w 1071"/>
                <a:gd name="T13" fmla="*/ 442 h 1314"/>
                <a:gd name="T14" fmla="*/ 290 w 1071"/>
                <a:gd name="T15" fmla="*/ 409 h 1314"/>
                <a:gd name="T16" fmla="*/ 252 w 1071"/>
                <a:gd name="T17" fmla="*/ 477 h 1314"/>
                <a:gd name="T18" fmla="*/ 593 w 1071"/>
                <a:gd name="T19" fmla="*/ 509 h 1314"/>
                <a:gd name="T20" fmla="*/ 577 w 1071"/>
                <a:gd name="T21" fmla="*/ 541 h 1314"/>
                <a:gd name="T22" fmla="*/ 406 w 1071"/>
                <a:gd name="T23" fmla="*/ 502 h 1314"/>
                <a:gd name="T24" fmla="*/ 0 w 1071"/>
                <a:gd name="T25" fmla="*/ 908 h 1314"/>
                <a:gd name="T26" fmla="*/ 406 w 1071"/>
                <a:gd name="T27" fmla="*/ 1314 h 1314"/>
                <a:gd name="T28" fmla="*/ 812 w 1071"/>
                <a:gd name="T29" fmla="*/ 908 h 1314"/>
                <a:gd name="T30" fmla="*/ 641 w 1071"/>
                <a:gd name="T31" fmla="*/ 578 h 1314"/>
                <a:gd name="T32" fmla="*/ 660 w 1071"/>
                <a:gd name="T33" fmla="*/ 540 h 1314"/>
                <a:gd name="T34" fmla="*/ 736 w 1071"/>
                <a:gd name="T35" fmla="*/ 593 h 1314"/>
                <a:gd name="T36" fmla="*/ 858 w 1071"/>
                <a:gd name="T37" fmla="*/ 908 h 1314"/>
                <a:gd name="T38" fmla="*/ 915 w 1071"/>
                <a:gd name="T39" fmla="*/ 910 h 1314"/>
                <a:gd name="T40" fmla="*/ 880 w 1071"/>
                <a:gd name="T41" fmla="*/ 694 h 1314"/>
                <a:gd name="T42" fmla="*/ 1054 w 1071"/>
                <a:gd name="T43" fmla="*/ 884 h 1314"/>
                <a:gd name="T44" fmla="*/ 1071 w 1071"/>
                <a:gd name="T45" fmla="*/ 949 h 1314"/>
                <a:gd name="T46" fmla="*/ 1071 w 1071"/>
                <a:gd name="T47" fmla="*/ 812 h 1314"/>
                <a:gd name="T48" fmla="*/ 683 w 1071"/>
                <a:gd name="T49" fmla="*/ 468 h 1314"/>
                <a:gd name="T50" fmla="*/ 738 w 1071"/>
                <a:gd name="T51" fmla="*/ 908 h 1314"/>
                <a:gd name="T52" fmla="*/ 406 w 1071"/>
                <a:gd name="T53" fmla="*/ 1240 h 1314"/>
                <a:gd name="T54" fmla="*/ 74 w 1071"/>
                <a:gd name="T55" fmla="*/ 908 h 1314"/>
                <a:gd name="T56" fmla="*/ 406 w 1071"/>
                <a:gd name="T57" fmla="*/ 576 h 1314"/>
                <a:gd name="T58" fmla="*/ 543 w 1071"/>
                <a:gd name="T59" fmla="*/ 606 h 1314"/>
                <a:gd name="T60" fmla="*/ 375 w 1071"/>
                <a:gd name="T61" fmla="*/ 888 h 1314"/>
                <a:gd name="T62" fmla="*/ 436 w 1071"/>
                <a:gd name="T63" fmla="*/ 929 h 1314"/>
                <a:gd name="T64" fmla="*/ 606 w 1071"/>
                <a:gd name="T65" fmla="*/ 644 h 1314"/>
                <a:gd name="T66" fmla="*/ 738 w 1071"/>
                <a:gd name="T67" fmla="*/ 90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1" h="1314">
                  <a:moveTo>
                    <a:pt x="683" y="468"/>
                  </a:moveTo>
                  <a:cubicBezTo>
                    <a:pt x="691" y="450"/>
                    <a:pt x="767" y="251"/>
                    <a:pt x="833" y="90"/>
                  </a:cubicBezTo>
                  <a:cubicBezTo>
                    <a:pt x="850" y="62"/>
                    <a:pt x="861" y="59"/>
                    <a:pt x="880" y="59"/>
                  </a:cubicBezTo>
                  <a:cubicBezTo>
                    <a:pt x="881" y="83"/>
                    <a:pt x="881" y="83"/>
                    <a:pt x="881" y="83"/>
                  </a:cubicBezTo>
                  <a:cubicBezTo>
                    <a:pt x="881" y="0"/>
                    <a:pt x="881" y="0"/>
                    <a:pt x="881" y="0"/>
                  </a:cubicBezTo>
                  <a:cubicBezTo>
                    <a:pt x="800" y="1"/>
                    <a:pt x="773" y="78"/>
                    <a:pt x="773" y="78"/>
                  </a:cubicBezTo>
                  <a:cubicBezTo>
                    <a:pt x="721" y="194"/>
                    <a:pt x="684" y="313"/>
                    <a:pt x="624" y="442"/>
                  </a:cubicBezTo>
                  <a:cubicBezTo>
                    <a:pt x="464" y="381"/>
                    <a:pt x="316" y="408"/>
                    <a:pt x="290" y="409"/>
                  </a:cubicBezTo>
                  <a:cubicBezTo>
                    <a:pt x="218" y="420"/>
                    <a:pt x="189" y="480"/>
                    <a:pt x="252" y="477"/>
                  </a:cubicBezTo>
                  <a:cubicBezTo>
                    <a:pt x="494" y="443"/>
                    <a:pt x="593" y="509"/>
                    <a:pt x="593" y="509"/>
                  </a:cubicBezTo>
                  <a:cubicBezTo>
                    <a:pt x="593" y="509"/>
                    <a:pt x="582" y="530"/>
                    <a:pt x="577" y="541"/>
                  </a:cubicBezTo>
                  <a:cubicBezTo>
                    <a:pt x="525" y="516"/>
                    <a:pt x="467" y="502"/>
                    <a:pt x="406" y="502"/>
                  </a:cubicBezTo>
                  <a:cubicBezTo>
                    <a:pt x="182" y="502"/>
                    <a:pt x="0" y="684"/>
                    <a:pt x="0" y="908"/>
                  </a:cubicBezTo>
                  <a:cubicBezTo>
                    <a:pt x="0" y="1132"/>
                    <a:pt x="182" y="1314"/>
                    <a:pt x="406" y="1314"/>
                  </a:cubicBezTo>
                  <a:cubicBezTo>
                    <a:pt x="630" y="1314"/>
                    <a:pt x="812" y="1132"/>
                    <a:pt x="812" y="908"/>
                  </a:cubicBezTo>
                  <a:cubicBezTo>
                    <a:pt x="812" y="772"/>
                    <a:pt x="744" y="652"/>
                    <a:pt x="641" y="578"/>
                  </a:cubicBezTo>
                  <a:cubicBezTo>
                    <a:pt x="648" y="566"/>
                    <a:pt x="654" y="553"/>
                    <a:pt x="660" y="540"/>
                  </a:cubicBezTo>
                  <a:cubicBezTo>
                    <a:pt x="691" y="552"/>
                    <a:pt x="736" y="593"/>
                    <a:pt x="736" y="593"/>
                  </a:cubicBezTo>
                  <a:cubicBezTo>
                    <a:pt x="736" y="593"/>
                    <a:pt x="878" y="714"/>
                    <a:pt x="858" y="908"/>
                  </a:cubicBezTo>
                  <a:cubicBezTo>
                    <a:pt x="849" y="956"/>
                    <a:pt x="902" y="976"/>
                    <a:pt x="915" y="910"/>
                  </a:cubicBezTo>
                  <a:cubicBezTo>
                    <a:pt x="922" y="853"/>
                    <a:pt x="913" y="747"/>
                    <a:pt x="880" y="694"/>
                  </a:cubicBezTo>
                  <a:cubicBezTo>
                    <a:pt x="880" y="694"/>
                    <a:pt x="993" y="776"/>
                    <a:pt x="1054" y="884"/>
                  </a:cubicBezTo>
                  <a:cubicBezTo>
                    <a:pt x="1054" y="910"/>
                    <a:pt x="1060" y="932"/>
                    <a:pt x="1071" y="949"/>
                  </a:cubicBezTo>
                  <a:cubicBezTo>
                    <a:pt x="1071" y="812"/>
                    <a:pt x="1071" y="812"/>
                    <a:pt x="1071" y="812"/>
                  </a:cubicBezTo>
                  <a:cubicBezTo>
                    <a:pt x="1037" y="764"/>
                    <a:pt x="928" y="628"/>
                    <a:pt x="683" y="468"/>
                  </a:cubicBezTo>
                  <a:close/>
                  <a:moveTo>
                    <a:pt x="738" y="908"/>
                  </a:moveTo>
                  <a:cubicBezTo>
                    <a:pt x="738" y="1091"/>
                    <a:pt x="589" y="1240"/>
                    <a:pt x="406" y="1240"/>
                  </a:cubicBezTo>
                  <a:cubicBezTo>
                    <a:pt x="223" y="1240"/>
                    <a:pt x="74" y="1091"/>
                    <a:pt x="74" y="908"/>
                  </a:cubicBezTo>
                  <a:cubicBezTo>
                    <a:pt x="74" y="725"/>
                    <a:pt x="223" y="576"/>
                    <a:pt x="406" y="576"/>
                  </a:cubicBezTo>
                  <a:cubicBezTo>
                    <a:pt x="455" y="576"/>
                    <a:pt x="501" y="587"/>
                    <a:pt x="543" y="606"/>
                  </a:cubicBezTo>
                  <a:cubicBezTo>
                    <a:pt x="458" y="765"/>
                    <a:pt x="377" y="885"/>
                    <a:pt x="375" y="888"/>
                  </a:cubicBezTo>
                  <a:cubicBezTo>
                    <a:pt x="436" y="929"/>
                    <a:pt x="436" y="929"/>
                    <a:pt x="436" y="929"/>
                  </a:cubicBezTo>
                  <a:cubicBezTo>
                    <a:pt x="443" y="919"/>
                    <a:pt x="522" y="801"/>
                    <a:pt x="606" y="644"/>
                  </a:cubicBezTo>
                  <a:cubicBezTo>
                    <a:pt x="686" y="705"/>
                    <a:pt x="738" y="801"/>
                    <a:pt x="738" y="908"/>
                  </a:cubicBezTo>
                  <a:close/>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šḻïďè"/>
            <p:cNvSpPr/>
            <p:nvPr/>
          </p:nvSpPr>
          <p:spPr bwMode="auto">
            <a:xfrm>
              <a:off x="5960269" y="3387725"/>
              <a:ext cx="149225" cy="125413"/>
            </a:xfrm>
            <a:custGeom>
              <a:avLst/>
              <a:gdLst>
                <a:gd name="T0" fmla="*/ 20 w 45"/>
                <a:gd name="T1" fmla="*/ 0 h 38"/>
                <a:gd name="T2" fmla="*/ 20 w 45"/>
                <a:gd name="T3" fmla="*/ 37 h 38"/>
                <a:gd name="T4" fmla="*/ 45 w 45"/>
                <a:gd name="T5" fmla="*/ 37 h 38"/>
                <a:gd name="T6" fmla="*/ 45 w 45"/>
                <a:gd name="T7" fmla="*/ 1 h 38"/>
                <a:gd name="T8" fmla="*/ 20 w 45"/>
                <a:gd name="T9" fmla="*/ 0 h 38"/>
              </a:gdLst>
              <a:ahLst/>
              <a:cxnLst>
                <a:cxn ang="0">
                  <a:pos x="T0" y="T1"/>
                </a:cxn>
                <a:cxn ang="0">
                  <a:pos x="T2" y="T3"/>
                </a:cxn>
                <a:cxn ang="0">
                  <a:pos x="T4" y="T5"/>
                </a:cxn>
                <a:cxn ang="0">
                  <a:pos x="T6" y="T7"/>
                </a:cxn>
                <a:cxn ang="0">
                  <a:pos x="T8" y="T9"/>
                </a:cxn>
              </a:cxnLst>
              <a:rect l="0" t="0" r="r" b="b"/>
              <a:pathLst>
                <a:path w="45" h="38">
                  <a:moveTo>
                    <a:pt x="20" y="0"/>
                  </a:moveTo>
                  <a:cubicBezTo>
                    <a:pt x="0" y="7"/>
                    <a:pt x="9" y="38"/>
                    <a:pt x="20" y="37"/>
                  </a:cubicBezTo>
                  <a:cubicBezTo>
                    <a:pt x="26" y="37"/>
                    <a:pt x="37" y="37"/>
                    <a:pt x="45" y="37"/>
                  </a:cubicBezTo>
                  <a:cubicBezTo>
                    <a:pt x="45" y="1"/>
                    <a:pt x="45" y="1"/>
                    <a:pt x="45" y="1"/>
                  </a:cubicBezTo>
                  <a:cubicBezTo>
                    <a:pt x="33" y="1"/>
                    <a:pt x="23" y="0"/>
                    <a:pt x="20" y="0"/>
                  </a:cubicBez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sḻiḋé"/>
            <p:cNvSpPr/>
            <p:nvPr/>
          </p:nvSpPr>
          <p:spPr bwMode="auto">
            <a:xfrm>
              <a:off x="6109494" y="1851025"/>
              <a:ext cx="3506788" cy="3775075"/>
            </a:xfrm>
            <a:custGeom>
              <a:avLst/>
              <a:gdLst>
                <a:gd name="T0" fmla="*/ 1027 w 1063"/>
                <a:gd name="T1" fmla="*/ 739 h 1145"/>
                <a:gd name="T2" fmla="*/ 621 w 1063"/>
                <a:gd name="T3" fmla="*/ 333 h 1145"/>
                <a:gd name="T4" fmla="*/ 577 w 1063"/>
                <a:gd name="T5" fmla="*/ 336 h 1145"/>
                <a:gd name="T6" fmla="*/ 465 w 1063"/>
                <a:gd name="T7" fmla="*/ 336 h 1145"/>
                <a:gd name="T8" fmla="*/ 517 w 1063"/>
                <a:gd name="T9" fmla="*/ 313 h 1145"/>
                <a:gd name="T10" fmla="*/ 965 w 1063"/>
                <a:gd name="T11" fmla="*/ 450 h 1145"/>
                <a:gd name="T12" fmla="*/ 998 w 1063"/>
                <a:gd name="T13" fmla="*/ 377 h 1145"/>
                <a:gd name="T14" fmla="*/ 493 w 1063"/>
                <a:gd name="T15" fmla="*/ 243 h 1145"/>
                <a:gd name="T16" fmla="*/ 356 w 1063"/>
                <a:gd name="T17" fmla="*/ 336 h 1145"/>
                <a:gd name="T18" fmla="*/ 339 w 1063"/>
                <a:gd name="T19" fmla="*/ 336 h 1145"/>
                <a:gd name="T20" fmla="*/ 491 w 1063"/>
                <a:gd name="T21" fmla="*/ 74 h 1145"/>
                <a:gd name="T22" fmla="*/ 621 w 1063"/>
                <a:gd name="T23" fmla="*/ 74 h 1145"/>
                <a:gd name="T24" fmla="*/ 621 w 1063"/>
                <a:gd name="T25" fmla="*/ 0 h 1145"/>
                <a:gd name="T26" fmla="*/ 378 w 1063"/>
                <a:gd name="T27" fmla="*/ 0 h 1145"/>
                <a:gd name="T28" fmla="*/ 377 w 1063"/>
                <a:gd name="T29" fmla="*/ 74 h 1145"/>
                <a:gd name="T30" fmla="*/ 406 w 1063"/>
                <a:gd name="T31" fmla="*/ 74 h 1145"/>
                <a:gd name="T32" fmla="*/ 84 w 1063"/>
                <a:gd name="T33" fmla="*/ 631 h 1145"/>
                <a:gd name="T34" fmla="*/ 78 w 1063"/>
                <a:gd name="T35" fmla="*/ 630 h 1145"/>
                <a:gd name="T36" fmla="*/ 73 w 1063"/>
                <a:gd name="T37" fmla="*/ 631 h 1145"/>
                <a:gd name="T38" fmla="*/ 50 w 1063"/>
                <a:gd name="T39" fmla="*/ 503 h 1145"/>
                <a:gd name="T40" fmla="*/ 78 w 1063"/>
                <a:gd name="T41" fmla="*/ 503 h 1145"/>
                <a:gd name="T42" fmla="*/ 78 w 1063"/>
                <a:gd name="T43" fmla="*/ 466 h 1145"/>
                <a:gd name="T44" fmla="*/ 0 w 1063"/>
                <a:gd name="T45" fmla="*/ 467 h 1145"/>
                <a:gd name="T46" fmla="*/ 0 w 1063"/>
                <a:gd name="T47" fmla="*/ 503 h 1145"/>
                <a:gd name="T48" fmla="*/ 13 w 1063"/>
                <a:gd name="T49" fmla="*/ 503 h 1145"/>
                <a:gd name="T50" fmla="*/ 38 w 1063"/>
                <a:gd name="T51" fmla="*/ 639 h 1145"/>
                <a:gd name="T52" fmla="*/ 13 w 1063"/>
                <a:gd name="T53" fmla="*/ 662 h 1145"/>
                <a:gd name="T54" fmla="*/ 0 w 1063"/>
                <a:gd name="T55" fmla="*/ 643 h 1145"/>
                <a:gd name="T56" fmla="*/ 0 w 1063"/>
                <a:gd name="T57" fmla="*/ 780 h 1145"/>
                <a:gd name="T58" fmla="*/ 78 w 1063"/>
                <a:gd name="T59" fmla="*/ 821 h 1145"/>
                <a:gd name="T60" fmla="*/ 159 w 1063"/>
                <a:gd name="T61" fmla="*/ 776 h 1145"/>
                <a:gd name="T62" fmla="*/ 217 w 1063"/>
                <a:gd name="T63" fmla="*/ 776 h 1145"/>
                <a:gd name="T64" fmla="*/ 621 w 1063"/>
                <a:gd name="T65" fmla="*/ 1145 h 1145"/>
                <a:gd name="T66" fmla="*/ 1027 w 1063"/>
                <a:gd name="T67" fmla="*/ 739 h 1145"/>
                <a:gd name="T68" fmla="*/ 217 w 1063"/>
                <a:gd name="T69" fmla="*/ 702 h 1145"/>
                <a:gd name="T70" fmla="*/ 170 w 1063"/>
                <a:gd name="T71" fmla="*/ 702 h 1145"/>
                <a:gd name="T72" fmla="*/ 151 w 1063"/>
                <a:gd name="T73" fmla="*/ 666 h 1145"/>
                <a:gd name="T74" fmla="*/ 306 w 1063"/>
                <a:gd name="T75" fmla="*/ 410 h 1145"/>
                <a:gd name="T76" fmla="*/ 385 w 1063"/>
                <a:gd name="T77" fmla="*/ 410 h 1145"/>
                <a:gd name="T78" fmla="*/ 217 w 1063"/>
                <a:gd name="T79" fmla="*/ 702 h 1145"/>
                <a:gd name="T80" fmla="*/ 582 w 1063"/>
                <a:gd name="T81" fmla="*/ 410 h 1145"/>
                <a:gd name="T82" fmla="*/ 584 w 1063"/>
                <a:gd name="T83" fmla="*/ 410 h 1145"/>
                <a:gd name="T84" fmla="*/ 584 w 1063"/>
                <a:gd name="T85" fmla="*/ 702 h 1145"/>
                <a:gd name="T86" fmla="*/ 291 w 1063"/>
                <a:gd name="T87" fmla="*/ 702 h 1145"/>
                <a:gd name="T88" fmla="*/ 582 w 1063"/>
                <a:gd name="T89" fmla="*/ 410 h 1145"/>
                <a:gd name="T90" fmla="*/ 621 w 1063"/>
                <a:gd name="T91" fmla="*/ 1071 h 1145"/>
                <a:gd name="T92" fmla="*/ 291 w 1063"/>
                <a:gd name="T93" fmla="*/ 776 h 1145"/>
                <a:gd name="T94" fmla="*/ 658 w 1063"/>
                <a:gd name="T95" fmla="*/ 776 h 1145"/>
                <a:gd name="T96" fmla="*/ 658 w 1063"/>
                <a:gd name="T97" fmla="*/ 409 h 1145"/>
                <a:gd name="T98" fmla="*/ 953 w 1063"/>
                <a:gd name="T99" fmla="*/ 739 h 1145"/>
                <a:gd name="T100" fmla="*/ 621 w 1063"/>
                <a:gd name="T101" fmla="*/ 1071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3" h="1145">
                  <a:moveTo>
                    <a:pt x="1027" y="739"/>
                  </a:moveTo>
                  <a:cubicBezTo>
                    <a:pt x="1027" y="516"/>
                    <a:pt x="845" y="333"/>
                    <a:pt x="621" y="333"/>
                  </a:cubicBezTo>
                  <a:cubicBezTo>
                    <a:pt x="606" y="333"/>
                    <a:pt x="591" y="334"/>
                    <a:pt x="577" y="336"/>
                  </a:cubicBezTo>
                  <a:cubicBezTo>
                    <a:pt x="465" y="336"/>
                    <a:pt x="465" y="336"/>
                    <a:pt x="465" y="336"/>
                  </a:cubicBezTo>
                  <a:cubicBezTo>
                    <a:pt x="479" y="327"/>
                    <a:pt x="496" y="319"/>
                    <a:pt x="517" y="313"/>
                  </a:cubicBezTo>
                  <a:cubicBezTo>
                    <a:pt x="595" y="290"/>
                    <a:pt x="782" y="278"/>
                    <a:pt x="965" y="450"/>
                  </a:cubicBezTo>
                  <a:cubicBezTo>
                    <a:pt x="1012" y="497"/>
                    <a:pt x="1063" y="440"/>
                    <a:pt x="998" y="377"/>
                  </a:cubicBezTo>
                  <a:cubicBezTo>
                    <a:pt x="833" y="230"/>
                    <a:pt x="625" y="203"/>
                    <a:pt x="493" y="243"/>
                  </a:cubicBezTo>
                  <a:cubicBezTo>
                    <a:pt x="416" y="267"/>
                    <a:pt x="374" y="311"/>
                    <a:pt x="356" y="336"/>
                  </a:cubicBezTo>
                  <a:cubicBezTo>
                    <a:pt x="339" y="336"/>
                    <a:pt x="339" y="336"/>
                    <a:pt x="339" y="336"/>
                  </a:cubicBezTo>
                  <a:cubicBezTo>
                    <a:pt x="491" y="74"/>
                    <a:pt x="491" y="74"/>
                    <a:pt x="491" y="74"/>
                  </a:cubicBezTo>
                  <a:cubicBezTo>
                    <a:pt x="491" y="74"/>
                    <a:pt x="595" y="74"/>
                    <a:pt x="621" y="74"/>
                  </a:cubicBezTo>
                  <a:cubicBezTo>
                    <a:pt x="679" y="44"/>
                    <a:pt x="645" y="2"/>
                    <a:pt x="621" y="0"/>
                  </a:cubicBezTo>
                  <a:cubicBezTo>
                    <a:pt x="608" y="0"/>
                    <a:pt x="396" y="0"/>
                    <a:pt x="378" y="0"/>
                  </a:cubicBezTo>
                  <a:cubicBezTo>
                    <a:pt x="316" y="13"/>
                    <a:pt x="347" y="74"/>
                    <a:pt x="377" y="74"/>
                  </a:cubicBezTo>
                  <a:cubicBezTo>
                    <a:pt x="388" y="73"/>
                    <a:pt x="406" y="74"/>
                    <a:pt x="406" y="74"/>
                  </a:cubicBezTo>
                  <a:cubicBezTo>
                    <a:pt x="84" y="631"/>
                    <a:pt x="84" y="631"/>
                    <a:pt x="84" y="631"/>
                  </a:cubicBezTo>
                  <a:cubicBezTo>
                    <a:pt x="82" y="631"/>
                    <a:pt x="80" y="630"/>
                    <a:pt x="78" y="630"/>
                  </a:cubicBezTo>
                  <a:cubicBezTo>
                    <a:pt x="76" y="630"/>
                    <a:pt x="75" y="631"/>
                    <a:pt x="73" y="631"/>
                  </a:cubicBezTo>
                  <a:cubicBezTo>
                    <a:pt x="50" y="503"/>
                    <a:pt x="50" y="503"/>
                    <a:pt x="50" y="503"/>
                  </a:cubicBezTo>
                  <a:cubicBezTo>
                    <a:pt x="50" y="503"/>
                    <a:pt x="75" y="503"/>
                    <a:pt x="78" y="503"/>
                  </a:cubicBezTo>
                  <a:cubicBezTo>
                    <a:pt x="97" y="488"/>
                    <a:pt x="84" y="468"/>
                    <a:pt x="78" y="466"/>
                  </a:cubicBezTo>
                  <a:cubicBezTo>
                    <a:pt x="75" y="467"/>
                    <a:pt x="30" y="467"/>
                    <a:pt x="0" y="467"/>
                  </a:cubicBezTo>
                  <a:cubicBezTo>
                    <a:pt x="0" y="503"/>
                    <a:pt x="0" y="503"/>
                    <a:pt x="0" y="503"/>
                  </a:cubicBezTo>
                  <a:cubicBezTo>
                    <a:pt x="7" y="503"/>
                    <a:pt x="13" y="503"/>
                    <a:pt x="13" y="503"/>
                  </a:cubicBezTo>
                  <a:cubicBezTo>
                    <a:pt x="38" y="639"/>
                    <a:pt x="38" y="639"/>
                    <a:pt x="38" y="639"/>
                  </a:cubicBezTo>
                  <a:cubicBezTo>
                    <a:pt x="23" y="648"/>
                    <a:pt x="17" y="654"/>
                    <a:pt x="13" y="662"/>
                  </a:cubicBezTo>
                  <a:cubicBezTo>
                    <a:pt x="13" y="662"/>
                    <a:pt x="9" y="655"/>
                    <a:pt x="0" y="643"/>
                  </a:cubicBezTo>
                  <a:cubicBezTo>
                    <a:pt x="0" y="780"/>
                    <a:pt x="0" y="780"/>
                    <a:pt x="0" y="780"/>
                  </a:cubicBezTo>
                  <a:cubicBezTo>
                    <a:pt x="17" y="807"/>
                    <a:pt x="46" y="821"/>
                    <a:pt x="78" y="821"/>
                  </a:cubicBezTo>
                  <a:cubicBezTo>
                    <a:pt x="112" y="821"/>
                    <a:pt x="142" y="803"/>
                    <a:pt x="159" y="776"/>
                  </a:cubicBezTo>
                  <a:cubicBezTo>
                    <a:pt x="217" y="776"/>
                    <a:pt x="217" y="776"/>
                    <a:pt x="217" y="776"/>
                  </a:cubicBezTo>
                  <a:cubicBezTo>
                    <a:pt x="236" y="983"/>
                    <a:pt x="410" y="1145"/>
                    <a:pt x="621" y="1145"/>
                  </a:cubicBezTo>
                  <a:cubicBezTo>
                    <a:pt x="845" y="1145"/>
                    <a:pt x="1027" y="963"/>
                    <a:pt x="1027" y="739"/>
                  </a:cubicBezTo>
                  <a:close/>
                  <a:moveTo>
                    <a:pt x="217" y="702"/>
                  </a:moveTo>
                  <a:cubicBezTo>
                    <a:pt x="170" y="702"/>
                    <a:pt x="170" y="702"/>
                    <a:pt x="170" y="702"/>
                  </a:cubicBezTo>
                  <a:cubicBezTo>
                    <a:pt x="166" y="689"/>
                    <a:pt x="160" y="676"/>
                    <a:pt x="151" y="666"/>
                  </a:cubicBezTo>
                  <a:cubicBezTo>
                    <a:pt x="306" y="410"/>
                    <a:pt x="306" y="410"/>
                    <a:pt x="306" y="410"/>
                  </a:cubicBezTo>
                  <a:cubicBezTo>
                    <a:pt x="385" y="410"/>
                    <a:pt x="385" y="410"/>
                    <a:pt x="385" y="410"/>
                  </a:cubicBezTo>
                  <a:cubicBezTo>
                    <a:pt x="292" y="477"/>
                    <a:pt x="228" y="582"/>
                    <a:pt x="217" y="702"/>
                  </a:cubicBezTo>
                  <a:close/>
                  <a:moveTo>
                    <a:pt x="582" y="410"/>
                  </a:moveTo>
                  <a:cubicBezTo>
                    <a:pt x="584" y="410"/>
                    <a:pt x="584" y="410"/>
                    <a:pt x="584" y="410"/>
                  </a:cubicBezTo>
                  <a:cubicBezTo>
                    <a:pt x="584" y="702"/>
                    <a:pt x="584" y="702"/>
                    <a:pt x="584" y="702"/>
                  </a:cubicBezTo>
                  <a:cubicBezTo>
                    <a:pt x="291" y="702"/>
                    <a:pt x="291" y="702"/>
                    <a:pt x="291" y="702"/>
                  </a:cubicBezTo>
                  <a:cubicBezTo>
                    <a:pt x="308" y="550"/>
                    <a:pt x="429" y="428"/>
                    <a:pt x="582" y="410"/>
                  </a:cubicBezTo>
                  <a:close/>
                  <a:moveTo>
                    <a:pt x="621" y="1071"/>
                  </a:moveTo>
                  <a:cubicBezTo>
                    <a:pt x="450" y="1071"/>
                    <a:pt x="310" y="942"/>
                    <a:pt x="291" y="776"/>
                  </a:cubicBezTo>
                  <a:cubicBezTo>
                    <a:pt x="658" y="776"/>
                    <a:pt x="658" y="776"/>
                    <a:pt x="658" y="776"/>
                  </a:cubicBezTo>
                  <a:cubicBezTo>
                    <a:pt x="658" y="409"/>
                    <a:pt x="658" y="409"/>
                    <a:pt x="658" y="409"/>
                  </a:cubicBezTo>
                  <a:cubicBezTo>
                    <a:pt x="824" y="428"/>
                    <a:pt x="953" y="569"/>
                    <a:pt x="953" y="739"/>
                  </a:cubicBezTo>
                  <a:cubicBezTo>
                    <a:pt x="953" y="922"/>
                    <a:pt x="804" y="1071"/>
                    <a:pt x="621" y="1071"/>
                  </a:cubicBezTo>
                  <a:close/>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lïdè"/>
            <p:cNvSpPr/>
            <p:nvPr/>
          </p:nvSpPr>
          <p:spPr bwMode="auto">
            <a:xfrm>
              <a:off x="5482432" y="1568450"/>
              <a:ext cx="527050" cy="6350"/>
            </a:xfrm>
            <a:custGeom>
              <a:avLst/>
              <a:gdLst>
                <a:gd name="T0" fmla="*/ 160 w 160"/>
                <a:gd name="T1" fmla="*/ 1 h 2"/>
                <a:gd name="T2" fmla="*/ 160 w 160"/>
                <a:gd name="T3" fmla="*/ 0 h 2"/>
                <a:gd name="T4" fmla="*/ 0 w 160"/>
                <a:gd name="T5" fmla="*/ 0 h 2"/>
                <a:gd name="T6" fmla="*/ 160 w 160"/>
                <a:gd name="T7" fmla="*/ 1 h 2"/>
              </a:gdLst>
              <a:ahLst/>
              <a:cxnLst>
                <a:cxn ang="0">
                  <a:pos x="T0" y="T1"/>
                </a:cxn>
                <a:cxn ang="0">
                  <a:pos x="T2" y="T3"/>
                </a:cxn>
                <a:cxn ang="0">
                  <a:pos x="T4" y="T5"/>
                </a:cxn>
                <a:cxn ang="0">
                  <a:pos x="T6" y="T7"/>
                </a:cxn>
              </a:cxnLst>
              <a:rect l="0" t="0" r="r" b="b"/>
              <a:pathLst>
                <a:path w="160" h="2">
                  <a:moveTo>
                    <a:pt x="160" y="1"/>
                  </a:moveTo>
                  <a:cubicBezTo>
                    <a:pt x="160" y="1"/>
                    <a:pt x="160" y="0"/>
                    <a:pt x="160" y="0"/>
                  </a:cubicBezTo>
                  <a:cubicBezTo>
                    <a:pt x="0" y="0"/>
                    <a:pt x="0" y="0"/>
                    <a:pt x="0" y="0"/>
                  </a:cubicBezTo>
                  <a:cubicBezTo>
                    <a:pt x="34" y="2"/>
                    <a:pt x="84" y="1"/>
                    <a:pt x="160" y="1"/>
                  </a:cubicBezTo>
                  <a:close/>
                </a:path>
              </a:pathLst>
            </a:custGeom>
            <a:solidFill>
              <a:srgbClr val="804F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1îḍê"/>
            <p:cNvSpPr/>
            <p:nvPr/>
          </p:nvSpPr>
          <p:spPr bwMode="auto">
            <a:xfrm>
              <a:off x="5482432" y="1231900"/>
              <a:ext cx="533400" cy="61913"/>
            </a:xfrm>
            <a:custGeom>
              <a:avLst/>
              <a:gdLst>
                <a:gd name="T0" fmla="*/ 1 w 162"/>
                <a:gd name="T1" fmla="*/ 0 h 19"/>
                <a:gd name="T2" fmla="*/ 162 w 162"/>
                <a:gd name="T3" fmla="*/ 0 h 19"/>
                <a:gd name="T4" fmla="*/ 0 w 162"/>
                <a:gd name="T5" fmla="*/ 0 h 19"/>
                <a:gd name="T6" fmla="*/ 0 w 162"/>
                <a:gd name="T7" fmla="*/ 19 h 19"/>
                <a:gd name="T8" fmla="*/ 1 w 162"/>
                <a:gd name="T9" fmla="*/ 19 h 19"/>
                <a:gd name="T10" fmla="*/ 1 w 162"/>
                <a:gd name="T11" fmla="*/ 0 h 19"/>
              </a:gdLst>
              <a:ahLst/>
              <a:cxnLst>
                <a:cxn ang="0">
                  <a:pos x="T0" y="T1"/>
                </a:cxn>
                <a:cxn ang="0">
                  <a:pos x="T2" y="T3"/>
                </a:cxn>
                <a:cxn ang="0">
                  <a:pos x="T4" y="T5"/>
                </a:cxn>
                <a:cxn ang="0">
                  <a:pos x="T6" y="T7"/>
                </a:cxn>
                <a:cxn ang="0">
                  <a:pos x="T8" y="T9"/>
                </a:cxn>
                <a:cxn ang="0">
                  <a:pos x="T10" y="T11"/>
                </a:cxn>
              </a:cxnLst>
              <a:rect l="0" t="0" r="r" b="b"/>
              <a:pathLst>
                <a:path w="162" h="19">
                  <a:moveTo>
                    <a:pt x="1" y="0"/>
                  </a:moveTo>
                  <a:cubicBezTo>
                    <a:pt x="53" y="0"/>
                    <a:pt x="90" y="0"/>
                    <a:pt x="162" y="0"/>
                  </a:cubicBezTo>
                  <a:cubicBezTo>
                    <a:pt x="0" y="0"/>
                    <a:pt x="0" y="0"/>
                    <a:pt x="0" y="0"/>
                  </a:cubicBezTo>
                  <a:cubicBezTo>
                    <a:pt x="0" y="19"/>
                    <a:pt x="0" y="19"/>
                    <a:pt x="0" y="19"/>
                  </a:cubicBezTo>
                  <a:cubicBezTo>
                    <a:pt x="0" y="19"/>
                    <a:pt x="1" y="19"/>
                    <a:pt x="1" y="19"/>
                  </a:cubicBezTo>
                  <a:lnTo>
                    <a:pt x="1" y="0"/>
                  </a:lnTo>
                  <a:close/>
                </a:path>
              </a:pathLst>
            </a:custGeom>
            <a:solidFill>
              <a:srgbClr val="FF78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ṣļîḍê"/>
            <p:cNvSpPr/>
            <p:nvPr/>
          </p:nvSpPr>
          <p:spPr bwMode="auto">
            <a:xfrm>
              <a:off x="5482432" y="1231900"/>
              <a:ext cx="725488" cy="336550"/>
            </a:xfrm>
            <a:custGeom>
              <a:avLst/>
              <a:gdLst>
                <a:gd name="T0" fmla="*/ 160 w 220"/>
                <a:gd name="T1" fmla="*/ 102 h 102"/>
                <a:gd name="T2" fmla="*/ 162 w 220"/>
                <a:gd name="T3" fmla="*/ 0 h 102"/>
                <a:gd name="T4" fmla="*/ 1 w 220"/>
                <a:gd name="T5" fmla="*/ 0 h 102"/>
                <a:gd name="T6" fmla="*/ 1 w 220"/>
                <a:gd name="T7" fmla="*/ 19 h 102"/>
                <a:gd name="T8" fmla="*/ 0 w 220"/>
                <a:gd name="T9" fmla="*/ 19 h 102"/>
                <a:gd name="T10" fmla="*/ 0 w 220"/>
                <a:gd name="T11" fmla="*/ 102 h 102"/>
                <a:gd name="T12" fmla="*/ 160 w 220"/>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220" h="102">
                  <a:moveTo>
                    <a:pt x="160" y="102"/>
                  </a:moveTo>
                  <a:cubicBezTo>
                    <a:pt x="165" y="99"/>
                    <a:pt x="220" y="48"/>
                    <a:pt x="162" y="0"/>
                  </a:cubicBezTo>
                  <a:cubicBezTo>
                    <a:pt x="90" y="0"/>
                    <a:pt x="53" y="0"/>
                    <a:pt x="1" y="0"/>
                  </a:cubicBezTo>
                  <a:cubicBezTo>
                    <a:pt x="1" y="19"/>
                    <a:pt x="1" y="19"/>
                    <a:pt x="1" y="19"/>
                  </a:cubicBezTo>
                  <a:cubicBezTo>
                    <a:pt x="1" y="19"/>
                    <a:pt x="0" y="19"/>
                    <a:pt x="0" y="19"/>
                  </a:cubicBezTo>
                  <a:cubicBezTo>
                    <a:pt x="0" y="102"/>
                    <a:pt x="0" y="102"/>
                    <a:pt x="0" y="102"/>
                  </a:cubicBezTo>
                  <a:lnTo>
                    <a:pt x="160" y="102"/>
                  </a:ln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íšḷîḍè"/>
            <p:cNvSpPr/>
            <p:nvPr/>
          </p:nvSpPr>
          <p:spPr bwMode="auto">
            <a:xfrm>
              <a:off x="3499644" y="3871913"/>
              <a:ext cx="827088" cy="831850"/>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lîde"/>
            <p:cNvSpPr/>
            <p:nvPr/>
          </p:nvSpPr>
          <p:spPr bwMode="auto">
            <a:xfrm>
              <a:off x="3756819" y="4129088"/>
              <a:ext cx="312738" cy="317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slîdê"/>
            <p:cNvSpPr/>
            <p:nvPr/>
          </p:nvSpPr>
          <p:spPr bwMode="auto">
            <a:xfrm>
              <a:off x="7811294" y="3871913"/>
              <a:ext cx="828675" cy="831850"/>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śliḍê"/>
            <p:cNvSpPr/>
            <p:nvPr/>
          </p:nvSpPr>
          <p:spPr bwMode="auto">
            <a:xfrm>
              <a:off x="8068469" y="4129088"/>
              <a:ext cx="312738" cy="317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ľïḍe"/>
            <p:cNvSpPr/>
            <p:nvPr/>
          </p:nvSpPr>
          <p:spPr bwMode="auto">
            <a:xfrm>
              <a:off x="5963444" y="3763963"/>
              <a:ext cx="2784475" cy="1047750"/>
            </a:xfrm>
            <a:custGeom>
              <a:avLst/>
              <a:gdLst>
                <a:gd name="T0" fmla="*/ 685 w 844"/>
                <a:gd name="T1" fmla="*/ 33 h 318"/>
                <a:gd name="T2" fmla="*/ 811 w 844"/>
                <a:gd name="T3" fmla="*/ 159 h 318"/>
                <a:gd name="T4" fmla="*/ 685 w 844"/>
                <a:gd name="T5" fmla="*/ 285 h 318"/>
                <a:gd name="T6" fmla="*/ 667 w 844"/>
                <a:gd name="T7" fmla="*/ 283 h 318"/>
                <a:gd name="T8" fmla="*/ 125 w 844"/>
                <a:gd name="T9" fmla="*/ 240 h 318"/>
                <a:gd name="T10" fmla="*/ 33 w 844"/>
                <a:gd name="T11" fmla="*/ 148 h 318"/>
                <a:gd name="T12" fmla="*/ 125 w 844"/>
                <a:gd name="T13" fmla="*/ 56 h 318"/>
                <a:gd name="T14" fmla="*/ 685 w 844"/>
                <a:gd name="T15" fmla="*/ 33 h 318"/>
                <a:gd name="T16" fmla="*/ 685 w 844"/>
                <a:gd name="T17" fmla="*/ 0 h 318"/>
                <a:gd name="T18" fmla="*/ 685 w 844"/>
                <a:gd name="T19" fmla="*/ 0 h 318"/>
                <a:gd name="T20" fmla="*/ 684 w 844"/>
                <a:gd name="T21" fmla="*/ 0 h 318"/>
                <a:gd name="T22" fmla="*/ 125 w 844"/>
                <a:gd name="T23" fmla="*/ 22 h 318"/>
                <a:gd name="T24" fmla="*/ 0 w 844"/>
                <a:gd name="T25" fmla="*/ 148 h 318"/>
                <a:gd name="T26" fmla="*/ 124 w 844"/>
                <a:gd name="T27" fmla="*/ 273 h 318"/>
                <a:gd name="T28" fmla="*/ 664 w 844"/>
                <a:gd name="T29" fmla="*/ 316 h 318"/>
                <a:gd name="T30" fmla="*/ 685 w 844"/>
                <a:gd name="T31" fmla="*/ 318 h 318"/>
                <a:gd name="T32" fmla="*/ 844 w 844"/>
                <a:gd name="T33" fmla="*/ 159 h 318"/>
                <a:gd name="T34" fmla="*/ 685 w 844"/>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4" h="318">
                  <a:moveTo>
                    <a:pt x="685" y="33"/>
                  </a:moveTo>
                  <a:cubicBezTo>
                    <a:pt x="755" y="33"/>
                    <a:pt x="811" y="90"/>
                    <a:pt x="811" y="159"/>
                  </a:cubicBezTo>
                  <a:cubicBezTo>
                    <a:pt x="811" y="228"/>
                    <a:pt x="755" y="285"/>
                    <a:pt x="685" y="285"/>
                  </a:cubicBezTo>
                  <a:cubicBezTo>
                    <a:pt x="679" y="285"/>
                    <a:pt x="673" y="284"/>
                    <a:pt x="667" y="283"/>
                  </a:cubicBezTo>
                  <a:cubicBezTo>
                    <a:pt x="125" y="240"/>
                    <a:pt x="125" y="240"/>
                    <a:pt x="125" y="240"/>
                  </a:cubicBezTo>
                  <a:cubicBezTo>
                    <a:pt x="74" y="240"/>
                    <a:pt x="33" y="199"/>
                    <a:pt x="33" y="148"/>
                  </a:cubicBezTo>
                  <a:cubicBezTo>
                    <a:pt x="33" y="97"/>
                    <a:pt x="74" y="56"/>
                    <a:pt x="125" y="56"/>
                  </a:cubicBezTo>
                  <a:cubicBezTo>
                    <a:pt x="685" y="33"/>
                    <a:pt x="685" y="33"/>
                    <a:pt x="685" y="33"/>
                  </a:cubicBezTo>
                  <a:moveTo>
                    <a:pt x="685" y="0"/>
                  </a:moveTo>
                  <a:cubicBezTo>
                    <a:pt x="685" y="0"/>
                    <a:pt x="685" y="0"/>
                    <a:pt x="685" y="0"/>
                  </a:cubicBezTo>
                  <a:cubicBezTo>
                    <a:pt x="684" y="0"/>
                    <a:pt x="684" y="0"/>
                    <a:pt x="684" y="0"/>
                  </a:cubicBezTo>
                  <a:cubicBezTo>
                    <a:pt x="125" y="22"/>
                    <a:pt x="125" y="22"/>
                    <a:pt x="125" y="22"/>
                  </a:cubicBezTo>
                  <a:cubicBezTo>
                    <a:pt x="56" y="23"/>
                    <a:pt x="0" y="79"/>
                    <a:pt x="0" y="148"/>
                  </a:cubicBezTo>
                  <a:cubicBezTo>
                    <a:pt x="0" y="217"/>
                    <a:pt x="55" y="273"/>
                    <a:pt x="124" y="273"/>
                  </a:cubicBezTo>
                  <a:cubicBezTo>
                    <a:pt x="664" y="316"/>
                    <a:pt x="664" y="316"/>
                    <a:pt x="664" y="316"/>
                  </a:cubicBezTo>
                  <a:cubicBezTo>
                    <a:pt x="672" y="317"/>
                    <a:pt x="678" y="318"/>
                    <a:pt x="685" y="318"/>
                  </a:cubicBezTo>
                  <a:cubicBezTo>
                    <a:pt x="773" y="318"/>
                    <a:pt x="844" y="247"/>
                    <a:pt x="844" y="159"/>
                  </a:cubicBezTo>
                  <a:cubicBezTo>
                    <a:pt x="844" y="71"/>
                    <a:pt x="773" y="0"/>
                    <a:pt x="685" y="0"/>
                  </a:cubicBez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自行车行车安全</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anim calcmode="lin" valueType="num">
                                      <p:cBhvr>
                                        <p:cTn id="8" dur="1000" fill="hold"/>
                                        <p:tgtEl>
                                          <p:spTgt spid="323"/>
                                        </p:tgtEl>
                                        <p:attrNameLst>
                                          <p:attrName>ppt_x</p:attrName>
                                        </p:attrNameLst>
                                      </p:cBhvr>
                                      <p:tavLst>
                                        <p:tav tm="0">
                                          <p:val>
                                            <p:strVal val="#ppt_x"/>
                                          </p:val>
                                        </p:tav>
                                        <p:tav tm="100000">
                                          <p:val>
                                            <p:strVal val="#ppt_x"/>
                                          </p:val>
                                        </p:tav>
                                      </p:tavLst>
                                    </p:anim>
                                    <p:anim calcmode="lin" valueType="num">
                                      <p:cBhvr>
                                        <p:cTn id="9" dur="1000" fill="hold"/>
                                        <p:tgtEl>
                                          <p:spTgt spid="3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4"/>
                                        </p:tgtEl>
                                        <p:attrNameLst>
                                          <p:attrName>style.visibility</p:attrName>
                                        </p:attrNameLst>
                                      </p:cBhvr>
                                      <p:to>
                                        <p:strVal val="visible"/>
                                      </p:to>
                                    </p:set>
                                    <p:animEffect transition="in" filter="fade">
                                      <p:cBhvr>
                                        <p:cTn id="13" dur="1000"/>
                                        <p:tgtEl>
                                          <p:spTgt spid="324"/>
                                        </p:tgtEl>
                                      </p:cBhvr>
                                    </p:animEffect>
                                    <p:anim calcmode="lin" valueType="num">
                                      <p:cBhvr>
                                        <p:cTn id="14" dur="1000" fill="hold"/>
                                        <p:tgtEl>
                                          <p:spTgt spid="324"/>
                                        </p:tgtEl>
                                        <p:attrNameLst>
                                          <p:attrName>ppt_x</p:attrName>
                                        </p:attrNameLst>
                                      </p:cBhvr>
                                      <p:tavLst>
                                        <p:tav tm="0">
                                          <p:val>
                                            <p:strVal val="#ppt_x"/>
                                          </p:val>
                                        </p:tav>
                                        <p:tav tm="100000">
                                          <p:val>
                                            <p:strVal val="#ppt_x"/>
                                          </p:val>
                                        </p:tav>
                                      </p:tavLst>
                                    </p:anim>
                                    <p:anim calcmode="lin" valueType="num">
                                      <p:cBhvr>
                                        <p:cTn id="15" dur="1000" fill="hold"/>
                                        <p:tgtEl>
                                          <p:spTgt spid="3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31"/>
                                        </p:tgtEl>
                                        <p:attrNameLst>
                                          <p:attrName>style.visibility</p:attrName>
                                        </p:attrNameLst>
                                      </p:cBhvr>
                                      <p:to>
                                        <p:strVal val="visible"/>
                                      </p:to>
                                    </p:set>
                                    <p:anim calcmode="lin" valueType="num">
                                      <p:cBhvr>
                                        <p:cTn id="19" dur="500" fill="hold"/>
                                        <p:tgtEl>
                                          <p:spTgt spid="331"/>
                                        </p:tgtEl>
                                        <p:attrNameLst>
                                          <p:attrName>ppt_w</p:attrName>
                                        </p:attrNameLst>
                                      </p:cBhvr>
                                      <p:tavLst>
                                        <p:tav tm="0">
                                          <p:val>
                                            <p:fltVal val="0"/>
                                          </p:val>
                                        </p:tav>
                                        <p:tav tm="100000">
                                          <p:val>
                                            <p:strVal val="#ppt_w"/>
                                          </p:val>
                                        </p:tav>
                                      </p:tavLst>
                                    </p:anim>
                                    <p:anim calcmode="lin" valueType="num">
                                      <p:cBhvr>
                                        <p:cTn id="20" dur="500" fill="hold"/>
                                        <p:tgtEl>
                                          <p:spTgt spid="331"/>
                                        </p:tgtEl>
                                        <p:attrNameLst>
                                          <p:attrName>ppt_h</p:attrName>
                                        </p:attrNameLst>
                                      </p:cBhvr>
                                      <p:tavLst>
                                        <p:tav tm="0">
                                          <p:val>
                                            <p:fltVal val="0"/>
                                          </p:val>
                                        </p:tav>
                                        <p:tav tm="100000">
                                          <p:val>
                                            <p:strVal val="#ppt_h"/>
                                          </p:val>
                                        </p:tav>
                                      </p:tavLst>
                                    </p:anim>
                                    <p:animEffect transition="in" filter="fade">
                                      <p:cBhvr>
                                        <p:cTn id="21" dur="500"/>
                                        <p:tgtEl>
                                          <p:spTgt spid="331"/>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330"/>
                                        </p:tgtEl>
                                        <p:attrNameLst>
                                          <p:attrName>style.visibility</p:attrName>
                                        </p:attrNameLst>
                                      </p:cBhvr>
                                      <p:to>
                                        <p:strVal val="visible"/>
                                      </p:to>
                                    </p:set>
                                    <p:anim calcmode="lin" valueType="num">
                                      <p:cBhvr>
                                        <p:cTn id="25" dur="500" fill="hold"/>
                                        <p:tgtEl>
                                          <p:spTgt spid="330"/>
                                        </p:tgtEl>
                                        <p:attrNameLst>
                                          <p:attrName>ppt_w</p:attrName>
                                        </p:attrNameLst>
                                      </p:cBhvr>
                                      <p:tavLst>
                                        <p:tav tm="0">
                                          <p:val>
                                            <p:fltVal val="0"/>
                                          </p:val>
                                        </p:tav>
                                        <p:tav tm="100000">
                                          <p:val>
                                            <p:strVal val="#ppt_w"/>
                                          </p:val>
                                        </p:tav>
                                      </p:tavLst>
                                    </p:anim>
                                    <p:anim calcmode="lin" valueType="num">
                                      <p:cBhvr>
                                        <p:cTn id="26" dur="500" fill="hold"/>
                                        <p:tgtEl>
                                          <p:spTgt spid="330"/>
                                        </p:tgtEl>
                                        <p:attrNameLst>
                                          <p:attrName>ppt_h</p:attrName>
                                        </p:attrNameLst>
                                      </p:cBhvr>
                                      <p:tavLst>
                                        <p:tav tm="0">
                                          <p:val>
                                            <p:fltVal val="0"/>
                                          </p:val>
                                        </p:tav>
                                        <p:tav tm="100000">
                                          <p:val>
                                            <p:strVal val="#ppt_h"/>
                                          </p:val>
                                        </p:tav>
                                      </p:tavLst>
                                    </p:anim>
                                    <p:animEffect transition="in" filter="fade">
                                      <p:cBhvr>
                                        <p:cTn id="27" dur="500"/>
                                        <p:tgtEl>
                                          <p:spTgt spid="330"/>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29"/>
                                        </p:tgtEl>
                                        <p:attrNameLst>
                                          <p:attrName>style.visibility</p:attrName>
                                        </p:attrNameLst>
                                      </p:cBhvr>
                                      <p:to>
                                        <p:strVal val="visible"/>
                                      </p:to>
                                    </p:set>
                                    <p:anim calcmode="lin" valueType="num">
                                      <p:cBhvr>
                                        <p:cTn id="31" dur="500" fill="hold"/>
                                        <p:tgtEl>
                                          <p:spTgt spid="329"/>
                                        </p:tgtEl>
                                        <p:attrNameLst>
                                          <p:attrName>ppt_w</p:attrName>
                                        </p:attrNameLst>
                                      </p:cBhvr>
                                      <p:tavLst>
                                        <p:tav tm="0">
                                          <p:val>
                                            <p:fltVal val="0"/>
                                          </p:val>
                                        </p:tav>
                                        <p:tav tm="100000">
                                          <p:val>
                                            <p:strVal val="#ppt_w"/>
                                          </p:val>
                                        </p:tav>
                                      </p:tavLst>
                                    </p:anim>
                                    <p:anim calcmode="lin" valueType="num">
                                      <p:cBhvr>
                                        <p:cTn id="32" dur="500" fill="hold"/>
                                        <p:tgtEl>
                                          <p:spTgt spid="329"/>
                                        </p:tgtEl>
                                        <p:attrNameLst>
                                          <p:attrName>ppt_h</p:attrName>
                                        </p:attrNameLst>
                                      </p:cBhvr>
                                      <p:tavLst>
                                        <p:tav tm="0">
                                          <p:val>
                                            <p:fltVal val="0"/>
                                          </p:val>
                                        </p:tav>
                                        <p:tav tm="100000">
                                          <p:val>
                                            <p:strVal val="#ppt_h"/>
                                          </p:val>
                                        </p:tav>
                                      </p:tavLst>
                                    </p:anim>
                                    <p:animEffect transition="in" filter="fade">
                                      <p:cBhvr>
                                        <p:cTn id="33" dur="500"/>
                                        <p:tgtEl>
                                          <p:spTgt spid="329"/>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9" grpId="0"/>
      <p:bldP spid="330"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34532" y="1209770"/>
            <a:ext cx="6385665" cy="523220"/>
          </a:xfrm>
          <a:prstGeom prst="rect">
            <a:avLst/>
          </a:prstGeom>
        </p:spPr>
        <p:txBody>
          <a:bodyPr wrap="square">
            <a:spAutoFit/>
          </a:bodyPr>
          <a:lstStyle/>
          <a:p>
            <a:pPr>
              <a:spcBef>
                <a:spcPct val="0"/>
              </a:spcBef>
            </a:pPr>
            <a:r>
              <a:rPr lang="zh-CN" altLang="en-US" sz="2800" b="1" baseline="0" dirty="0">
                <a:latin typeface="微软雅黑" panose="020B0503020204020204" pitchFamily="34" charset="-122"/>
                <a:ea typeface="微软雅黑" panose="020B0503020204020204" pitchFamily="34" charset="-122"/>
              </a:rPr>
              <a:t>道路交通安全法第五十七条规定：</a:t>
            </a:r>
            <a:endParaRPr lang="zh-CN" altLang="en-US" sz="2800" b="1" baseline="0" dirty="0">
              <a:latin typeface="微软雅黑" panose="020B0503020204020204" pitchFamily="34" charset="-122"/>
              <a:ea typeface="微软雅黑" panose="020B0503020204020204" pitchFamily="34" charset="-122"/>
            </a:endParaRPr>
          </a:p>
        </p:txBody>
      </p:sp>
      <p:sp>
        <p:nvSpPr>
          <p:cNvPr id="8" name="矩形 7"/>
          <p:cNvSpPr/>
          <p:nvPr/>
        </p:nvSpPr>
        <p:spPr>
          <a:xfrm>
            <a:off x="5434532" y="1732990"/>
            <a:ext cx="6096000" cy="1289905"/>
          </a:xfrm>
          <a:prstGeom prst="rect">
            <a:avLst/>
          </a:prstGeom>
        </p:spPr>
        <p:txBody>
          <a:bodyPr wrap="square">
            <a:spAutoFit/>
          </a:bodyPr>
          <a:lstStyle/>
          <a:p>
            <a:pPr>
              <a:lnSpc>
                <a:spcPct val="150000"/>
              </a:lnSpc>
            </a:pPr>
            <a:r>
              <a:rPr lang="en-US" altLang="zh-CN" b="1" baseline="0"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驾驶非机动车在道路上行驶，应当遵守有关交通安全的规定。非机动车应当在非机动车道内行驶；在没有非机动车道的道路上，应当靠车行道的右侧行驶。</a:t>
            </a:r>
            <a:endParaRPr lang="zh-CN" altLang="en-US" b="1" dirty="0">
              <a:latin typeface="微软雅黑" panose="020B0503020204020204" pitchFamily="34" charset="-122"/>
              <a:ea typeface="微软雅黑" panose="020B0503020204020204" pitchFamily="34" charset="-122"/>
            </a:endParaRPr>
          </a:p>
        </p:txBody>
      </p:sp>
      <p:sp>
        <p:nvSpPr>
          <p:cNvPr id="9" name="矩形 8"/>
          <p:cNvSpPr/>
          <p:nvPr/>
        </p:nvSpPr>
        <p:spPr>
          <a:xfrm>
            <a:off x="5434532" y="3130296"/>
            <a:ext cx="6096000" cy="2951898"/>
          </a:xfrm>
          <a:prstGeom prst="rect">
            <a:avLst/>
          </a:prstGeom>
        </p:spPr>
        <p:txBody>
          <a:bodyPr>
            <a:spAutoFit/>
          </a:bodyPr>
          <a:lstStyle/>
          <a:p>
            <a:pPr>
              <a:lnSpc>
                <a:spcPct val="150000"/>
              </a:lnSpc>
              <a:spcBef>
                <a:spcPct val="0"/>
              </a:spcBef>
            </a:pPr>
            <a:r>
              <a:rPr lang="zh-CN" altLang="en-US" dirty="0">
                <a:latin typeface="微软雅黑" panose="020B0503020204020204" pitchFamily="34" charset="-122"/>
                <a:ea typeface="微软雅黑" panose="020B0503020204020204" pitchFamily="34" charset="-122"/>
              </a:rPr>
              <a:t>      骑自行车要在非机动车道内靠右顺序行驶，不逆行、不得扶身并行、互相追逐或者曲折竞驶。在没有划分非机动车道和机动车道的道路上行驶，应尽量靠右边行驶、不能在道路中间行进。</a:t>
            </a:r>
            <a:endParaRPr lang="zh-CN" altLang="en-US"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dirty="0">
                <a:latin typeface="微软雅黑" panose="020B0503020204020204" pitchFamily="34" charset="-122"/>
                <a:ea typeface="微软雅黑" panose="020B0503020204020204" pitchFamily="34" charset="-122"/>
              </a:rPr>
              <a:t>      自行车载物、高度从地面起不得超过</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米，宽度左右各不得超出车把</a:t>
            </a:r>
            <a:r>
              <a:rPr lang="en-US" altLang="zh-CN" dirty="0">
                <a:latin typeface="微软雅黑" panose="020B0503020204020204" pitchFamily="34" charset="-122"/>
                <a:ea typeface="微软雅黑" panose="020B0503020204020204" pitchFamily="34" charset="-122"/>
              </a:rPr>
              <a:t>0.15</a:t>
            </a:r>
            <a:r>
              <a:rPr lang="zh-CN" altLang="en-US" dirty="0">
                <a:latin typeface="微软雅黑" panose="020B0503020204020204" pitchFamily="34" charset="-122"/>
                <a:ea typeface="微软雅黑" panose="020B0503020204020204" pitchFamily="34" charset="-122"/>
              </a:rPr>
              <a:t>米，长度前端不得超出车轮、后端不得超出车身</a:t>
            </a:r>
            <a:r>
              <a:rPr lang="en-US" altLang="zh-CN" dirty="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米。</a:t>
            </a:r>
            <a:endParaRPr lang="zh-CN" altLang="en-US"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自行车行车安全</a:t>
            </a:r>
            <a:endParaRPr lang="zh-CN" altLang="en-US" sz="2000" b="1" dirty="0">
              <a:latin typeface="微软雅黑" panose="020B0503020204020204" pitchFamily="34" charset="-122"/>
              <a:ea typeface="微软雅黑" panose="020B0503020204020204" pitchFamily="34" charset="-122"/>
            </a:endParaRPr>
          </a:p>
        </p:txBody>
      </p:sp>
      <p:pic>
        <p:nvPicPr>
          <p:cNvPr id="3" name="图片 2" descr="dc1d6b868573f596407f1983c9eea2d3"/>
          <p:cNvPicPr>
            <a:picLocks noChangeAspect="1"/>
          </p:cNvPicPr>
          <p:nvPr/>
        </p:nvPicPr>
        <p:blipFill>
          <a:blip r:embed="rId1"/>
          <a:stretch>
            <a:fillRect/>
          </a:stretch>
        </p:blipFill>
        <p:spPr>
          <a:xfrm>
            <a:off x="-483870" y="1440180"/>
            <a:ext cx="6180455" cy="4218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72" name="矩形 171"/>
          <p:cNvSpPr/>
          <p:nvPr/>
        </p:nvSpPr>
        <p:spPr>
          <a:xfrm>
            <a:off x="3766179" y="3704547"/>
            <a:ext cx="5059680" cy="829945"/>
          </a:xfrm>
          <a:prstGeom prst="rect">
            <a:avLst/>
          </a:prstGeom>
        </p:spPr>
        <p:txBody>
          <a:bodyPr wrap="none">
            <a:spAutoFit/>
          </a:bodyPr>
          <a:p>
            <a:pPr algn="ctr"/>
            <a:r>
              <a:rPr lang="zh-CN" altLang="en-US" sz="4800" b="1" dirty="0">
                <a:latin typeface="微软雅黑" panose="020B0503020204020204" pitchFamily="34" charset="-122"/>
                <a:ea typeface="微软雅黑" panose="020B0503020204020204" pitchFamily="34" charset="-122"/>
                <a:sym typeface="+mn-ea"/>
              </a:rPr>
              <a:t>安全乘坐交通工具</a:t>
            </a:r>
            <a:endParaRPr lang="zh-CN" altLang="en-US" sz="4800" b="1" dirty="0">
              <a:latin typeface="微软雅黑" panose="020B0503020204020204" pitchFamily="34" charset="-122"/>
              <a:ea typeface="微软雅黑" panose="020B0503020204020204" pitchFamily="34" charset="-122"/>
            </a:endParaRPr>
          </a:p>
        </p:txBody>
      </p:sp>
      <p:sp>
        <p:nvSpPr>
          <p:cNvPr id="173" name="矩形 172"/>
          <p:cNvSpPr/>
          <p:nvPr/>
        </p:nvSpPr>
        <p:spPr>
          <a:xfrm>
            <a:off x="5351000" y="4547369"/>
            <a:ext cx="1955920" cy="369332"/>
          </a:xfrm>
          <a:prstGeom prst="rect">
            <a:avLst/>
          </a:prstGeom>
        </p:spPr>
        <p:txBody>
          <a:bodyPr wrap="none">
            <a:spAutoFit/>
          </a:bodyPr>
          <a:p>
            <a:pPr algn="ctr"/>
            <a:r>
              <a:rPr lang="zh-CN" altLang="en-US" dirty="0">
                <a:latin typeface="Adobe Garamond Pro Bold" panose="02020702060506020403" pitchFamily="18" charset="0"/>
              </a:rPr>
              <a:t>Roads and vehicles</a:t>
            </a:r>
            <a:endParaRPr lang="zh-CN" altLang="en-US" dirty="0">
              <a:latin typeface="Adobe Garamond Pro Bold" panose="02020702060506020403" pitchFamily="18" charset="0"/>
            </a:endParaRPr>
          </a:p>
        </p:txBody>
      </p:sp>
      <p:sp>
        <p:nvSpPr>
          <p:cNvPr id="178" name="矩形 177"/>
          <p:cNvSpPr/>
          <p:nvPr/>
        </p:nvSpPr>
        <p:spPr>
          <a:xfrm>
            <a:off x="2810408" y="3516174"/>
            <a:ext cx="1031875" cy="1198880"/>
          </a:xfrm>
          <a:prstGeom prst="rect">
            <a:avLst/>
          </a:prstGeom>
        </p:spPr>
        <p:txBody>
          <a:bodyPr wrap="none">
            <a:spAutoFit/>
          </a:bodyPr>
          <a:p>
            <a:pPr algn="ctr"/>
            <a:r>
              <a:rPr lang="en-US" altLang="zh-CN" sz="7200" spc="300" dirty="0">
                <a:solidFill>
                  <a:srgbClr val="E62230"/>
                </a:solidFill>
                <a:latin typeface="Agency FB" panose="020B0503020202020204" pitchFamily="34" charset="0"/>
                <a:ea typeface="微软雅黑" panose="020B0503020204020204" pitchFamily="34" charset="-122"/>
              </a:rPr>
              <a:t>05</a:t>
            </a:r>
            <a:endParaRPr lang="en-US" altLang="zh-CN" sz="72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2"/>
          <a:stretch>
            <a:fillRect/>
          </a:stretch>
        </p:blipFill>
        <p:spPr>
          <a:xfrm>
            <a:off x="-133350" y="3515995"/>
            <a:ext cx="3108960" cy="3753485"/>
          </a:xfrm>
          <a:prstGeom prst="rect">
            <a:avLst/>
          </a:prstGeom>
        </p:spPr>
      </p:pic>
      <p:pic>
        <p:nvPicPr>
          <p:cNvPr id="2" name="图片 1" descr="7d1698ceefe89e4b4f6872c8d54e40ae"/>
          <p:cNvPicPr>
            <a:picLocks noChangeAspect="1"/>
          </p:cNvPicPr>
          <p:nvPr/>
        </p:nvPicPr>
        <p:blipFill>
          <a:blip r:embed="rId3"/>
          <a:stretch>
            <a:fillRect/>
          </a:stretch>
        </p:blipFill>
        <p:spPr>
          <a:xfrm>
            <a:off x="4958080" y="1673860"/>
            <a:ext cx="2106295" cy="2106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1000"/>
                                        <p:tgtEl>
                                          <p:spTgt spid="173"/>
                                        </p:tgtEl>
                                      </p:cBhvr>
                                    </p:animEffect>
                                    <p:anim calcmode="lin" valueType="num">
                                      <p:cBhvr>
                                        <p:cTn id="14" dur="1000" fill="hold"/>
                                        <p:tgtEl>
                                          <p:spTgt spid="173"/>
                                        </p:tgtEl>
                                        <p:attrNameLst>
                                          <p:attrName>ppt_x</p:attrName>
                                        </p:attrNameLst>
                                      </p:cBhvr>
                                      <p:tavLst>
                                        <p:tav tm="0">
                                          <p:val>
                                            <p:strVal val="#ppt_x"/>
                                          </p:val>
                                        </p:tav>
                                        <p:tav tm="100000">
                                          <p:val>
                                            <p:strVal val="#ppt_x"/>
                                          </p:val>
                                        </p:tav>
                                      </p:tavLst>
                                    </p:anim>
                                    <p:anim calcmode="lin" valueType="num">
                                      <p:cBhvr>
                                        <p:cTn id="15"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07780" y="1395744"/>
            <a:ext cx="6538083" cy="523220"/>
          </a:xfrm>
          <a:prstGeom prst="rect">
            <a:avLst/>
          </a:prstGeom>
        </p:spPr>
        <p:txBody>
          <a:bodyPr wrap="square">
            <a:spAutoFit/>
          </a:bodyPr>
          <a:lstStyle/>
          <a:p>
            <a:pPr>
              <a:spcBef>
                <a:spcPct val="0"/>
              </a:spcBef>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道路交通安全法</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第五十一条规定：</a:t>
            </a:r>
            <a:endParaRPr lang="zh-CN" altLang="en-US" sz="2800" b="1" baseline="0" dirty="0">
              <a:latin typeface="微软雅黑" panose="020B0503020204020204" pitchFamily="34" charset="-122"/>
              <a:ea typeface="微软雅黑" panose="020B0503020204020204" pitchFamily="34" charset="-122"/>
            </a:endParaRPr>
          </a:p>
        </p:txBody>
      </p:sp>
      <p:sp>
        <p:nvSpPr>
          <p:cNvPr id="4" name="矩形 3"/>
          <p:cNvSpPr/>
          <p:nvPr/>
        </p:nvSpPr>
        <p:spPr>
          <a:xfrm>
            <a:off x="5528821" y="1918964"/>
            <a:ext cx="6317042" cy="874407"/>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机动车行驶时，驾驶员、乘车人员应当按规定试用安全带，摩托车驾驶员及乘车人员应当按规定戴安全头盔。</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5570228" y="2879387"/>
            <a:ext cx="6013185" cy="874407"/>
          </a:xfrm>
          <a:prstGeom prst="rect">
            <a:avLst/>
          </a:prstGeom>
        </p:spPr>
        <p:txBody>
          <a:bodyPr wrap="none">
            <a:spAutoFit/>
          </a:bodyPr>
          <a:lstStyle/>
          <a:p>
            <a:pPr marL="285750" indent="-285750">
              <a:lnSpc>
                <a:spcPct val="150000"/>
              </a:lnSpc>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乘坐两轮摩托车应当正向乘坐，而且必须戴安全头盔。</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乘坐轿车，前排座位应系好安全带</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12814" y="4348343"/>
            <a:ext cx="2059782" cy="16478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193" y="4348343"/>
            <a:ext cx="2059781" cy="16478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乘车安全</a:t>
            </a:r>
            <a:endParaRPr lang="zh-CN" altLang="en-US" sz="2000" b="1" dirty="0">
              <a:latin typeface="微软雅黑" panose="020B0503020204020204" pitchFamily="34" charset="-122"/>
              <a:ea typeface="微软雅黑" panose="020B0503020204020204" pitchFamily="34" charset="-122"/>
            </a:endParaRPr>
          </a:p>
        </p:txBody>
      </p:sp>
      <p:pic>
        <p:nvPicPr>
          <p:cNvPr id="9" name="图片 8" descr="12841aaa79a6958a4d8540bd18b81cf2"/>
          <p:cNvPicPr>
            <a:picLocks noChangeAspect="1"/>
          </p:cNvPicPr>
          <p:nvPr/>
        </p:nvPicPr>
        <p:blipFill>
          <a:blip r:embed="rId3"/>
          <a:stretch>
            <a:fillRect/>
          </a:stretch>
        </p:blipFill>
        <p:spPr>
          <a:xfrm>
            <a:off x="1213485" y="1739265"/>
            <a:ext cx="3962400" cy="4169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85954" y="1400542"/>
            <a:ext cx="6420091" cy="581762"/>
          </a:xfrm>
          <a:prstGeom prst="rect">
            <a:avLst/>
          </a:prstGeom>
        </p:spPr>
        <p:txBody>
          <a:bodyPr wrap="square">
            <a:spAutoFit/>
          </a:bodyPr>
          <a:lstStyle/>
          <a:p>
            <a:pPr>
              <a:lnSpc>
                <a:spcPct val="125000"/>
              </a:lnSpc>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道路交通安全法</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第六十六条规定：</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1057155" y="2200344"/>
            <a:ext cx="1007769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乘车人不得携带易燃易爆等危险物品，不得向车外抛洒物品，不得有影响驾驶人安全驾驶的行为。</a:t>
            </a:r>
            <a:endParaRPr lang="zh-CN" altLang="en-US" dirty="0">
              <a:latin typeface="微软雅黑" panose="020B0503020204020204" pitchFamily="34" charset="-122"/>
              <a:ea typeface="微软雅黑" panose="020B0503020204020204" pitchFamily="34" charset="-122"/>
            </a:endParaRPr>
          </a:p>
        </p:txBody>
      </p:sp>
      <p:pic>
        <p:nvPicPr>
          <p:cNvPr id="5" name="图片 4" descr="图片15_副本1"/>
          <p:cNvPicPr>
            <a:picLocks noChangeAspect="1"/>
          </p:cNvPicPr>
          <p:nvPr/>
        </p:nvPicPr>
        <p:blipFill>
          <a:blip r:embed="rId1"/>
          <a:stretch>
            <a:fillRect/>
          </a:stretch>
        </p:blipFill>
        <p:spPr>
          <a:xfrm>
            <a:off x="1057155" y="2914084"/>
            <a:ext cx="3313113" cy="22002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descr="图片15_副本2"/>
          <p:cNvPicPr>
            <a:picLocks noChangeAspect="1"/>
          </p:cNvPicPr>
          <p:nvPr/>
        </p:nvPicPr>
        <p:blipFill>
          <a:blip r:embed="rId2"/>
          <a:stretch>
            <a:fillRect/>
          </a:stretch>
        </p:blipFill>
        <p:spPr>
          <a:xfrm>
            <a:off x="4762500" y="2914084"/>
            <a:ext cx="2667000" cy="22002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descr="图片15_副本3"/>
          <p:cNvPicPr>
            <a:picLocks noChangeAspect="1"/>
          </p:cNvPicPr>
          <p:nvPr/>
        </p:nvPicPr>
        <p:blipFill>
          <a:blip r:embed="rId3"/>
          <a:stretch>
            <a:fillRect/>
          </a:stretch>
        </p:blipFill>
        <p:spPr>
          <a:xfrm>
            <a:off x="7821731" y="2914084"/>
            <a:ext cx="3313113" cy="22002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乘车安全</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6_副本1"/>
          <p:cNvPicPr>
            <a:picLocks noChangeAspect="1"/>
          </p:cNvPicPr>
          <p:nvPr/>
        </p:nvPicPr>
        <p:blipFill>
          <a:blip r:embed="rId1"/>
          <a:stretch>
            <a:fillRect/>
          </a:stretch>
        </p:blipFill>
        <p:spPr>
          <a:xfrm>
            <a:off x="879676" y="1365579"/>
            <a:ext cx="2724150" cy="2381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descr="图片16_副本2"/>
          <p:cNvPicPr>
            <a:picLocks noChangeAspect="1"/>
          </p:cNvPicPr>
          <p:nvPr/>
        </p:nvPicPr>
        <p:blipFill>
          <a:blip r:embed="rId2"/>
          <a:stretch>
            <a:fillRect/>
          </a:stretch>
        </p:blipFill>
        <p:spPr>
          <a:xfrm>
            <a:off x="8588174" y="1365579"/>
            <a:ext cx="2428875" cy="2381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descr="图片16_副本3"/>
          <p:cNvPicPr>
            <a:picLocks noChangeAspect="1"/>
          </p:cNvPicPr>
          <p:nvPr/>
        </p:nvPicPr>
        <p:blipFill>
          <a:blip r:embed="rId3"/>
          <a:stretch>
            <a:fillRect/>
          </a:stretch>
        </p:blipFill>
        <p:spPr>
          <a:xfrm>
            <a:off x="4799806" y="1365579"/>
            <a:ext cx="2592388" cy="2381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879676" y="4138040"/>
            <a:ext cx="2724150" cy="1289905"/>
          </a:xfrm>
          <a:prstGeom prst="rect">
            <a:avLst/>
          </a:prstGeom>
          <a:solidFill>
            <a:srgbClr val="E62230"/>
          </a:solidFill>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车辆行驶中，将身体的任何部位伸出窗外，是一种非常危险的行为。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733925" y="4138040"/>
            <a:ext cx="2724150" cy="1702389"/>
          </a:xfrm>
          <a:prstGeom prst="rect">
            <a:avLst/>
          </a:prstGeom>
          <a:solidFill>
            <a:srgbClr val="E62230"/>
          </a:solidFill>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在机动车道上从机动车左侧上下车，既影响其他车辆的正常通行，又容易发生道路交通事故。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440536" y="4138039"/>
            <a:ext cx="2724150" cy="871392"/>
          </a:xfrm>
          <a:prstGeom prst="rect">
            <a:avLst/>
          </a:prstGeom>
          <a:solidFill>
            <a:srgbClr val="E62230"/>
          </a:solidFill>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不得在机动车道上招呼出租车或拦乘其他车辆。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乘车安全</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72" name="矩形 171"/>
          <p:cNvSpPr/>
          <p:nvPr/>
        </p:nvSpPr>
        <p:spPr>
          <a:xfrm>
            <a:off x="4375779" y="3704547"/>
            <a:ext cx="3840480" cy="829945"/>
          </a:xfrm>
          <a:prstGeom prst="rect">
            <a:avLst/>
          </a:prstGeom>
        </p:spPr>
        <p:txBody>
          <a:bodyPr wrap="none">
            <a:spAutoFit/>
          </a:bodyPr>
          <a:p>
            <a:pPr algn="ctr"/>
            <a:r>
              <a:rPr lang="zh-CN" altLang="en-US" sz="4800" b="1" dirty="0">
                <a:latin typeface="微软雅黑" panose="020B0503020204020204" pitchFamily="34" charset="-122"/>
                <a:ea typeface="微软雅黑" panose="020B0503020204020204" pitchFamily="34" charset="-122"/>
              </a:rPr>
              <a:t>道路上的危险</a:t>
            </a:r>
            <a:endParaRPr lang="zh-CN" altLang="en-US" sz="4800" b="1" dirty="0">
              <a:latin typeface="微软雅黑" panose="020B0503020204020204" pitchFamily="34" charset="-122"/>
              <a:ea typeface="微软雅黑" panose="020B0503020204020204" pitchFamily="34" charset="-122"/>
            </a:endParaRPr>
          </a:p>
        </p:txBody>
      </p:sp>
      <p:sp>
        <p:nvSpPr>
          <p:cNvPr id="173" name="矩形 172"/>
          <p:cNvSpPr/>
          <p:nvPr/>
        </p:nvSpPr>
        <p:spPr>
          <a:xfrm>
            <a:off x="5351000" y="4547369"/>
            <a:ext cx="1955920" cy="369332"/>
          </a:xfrm>
          <a:prstGeom prst="rect">
            <a:avLst/>
          </a:prstGeom>
        </p:spPr>
        <p:txBody>
          <a:bodyPr wrap="none">
            <a:spAutoFit/>
          </a:bodyPr>
          <a:p>
            <a:pPr algn="ctr"/>
            <a:r>
              <a:rPr lang="zh-CN" altLang="en-US" dirty="0">
                <a:latin typeface="Adobe Garamond Pro Bold" panose="02020702060506020403" pitchFamily="18" charset="0"/>
              </a:rPr>
              <a:t>Roads and vehicles</a:t>
            </a:r>
            <a:endParaRPr lang="zh-CN" altLang="en-US" dirty="0">
              <a:latin typeface="Adobe Garamond Pro Bold" panose="02020702060506020403" pitchFamily="18" charset="0"/>
            </a:endParaRPr>
          </a:p>
        </p:txBody>
      </p:sp>
      <p:sp>
        <p:nvSpPr>
          <p:cNvPr id="178" name="矩形 177"/>
          <p:cNvSpPr/>
          <p:nvPr/>
        </p:nvSpPr>
        <p:spPr>
          <a:xfrm>
            <a:off x="2804693" y="3516174"/>
            <a:ext cx="1043305" cy="1198880"/>
          </a:xfrm>
          <a:prstGeom prst="rect">
            <a:avLst/>
          </a:prstGeom>
        </p:spPr>
        <p:txBody>
          <a:bodyPr wrap="none">
            <a:spAutoFit/>
          </a:bodyPr>
          <a:p>
            <a:pPr algn="ctr"/>
            <a:r>
              <a:rPr lang="en-US" altLang="zh-CN" sz="7200" spc="300" dirty="0">
                <a:solidFill>
                  <a:srgbClr val="E62230"/>
                </a:solidFill>
                <a:latin typeface="Agency FB" panose="020B0503020202020204" pitchFamily="34" charset="0"/>
                <a:ea typeface="微软雅黑" panose="020B0503020204020204" pitchFamily="34" charset="-122"/>
              </a:rPr>
              <a:t>06</a:t>
            </a:r>
            <a:endParaRPr lang="en-US" altLang="zh-CN" sz="72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2"/>
          <a:stretch>
            <a:fillRect/>
          </a:stretch>
        </p:blipFill>
        <p:spPr>
          <a:xfrm>
            <a:off x="-133350" y="3515995"/>
            <a:ext cx="3108960" cy="3753485"/>
          </a:xfrm>
          <a:prstGeom prst="rect">
            <a:avLst/>
          </a:prstGeom>
        </p:spPr>
      </p:pic>
      <p:pic>
        <p:nvPicPr>
          <p:cNvPr id="3" name="图片 2" descr="54a198133d5eb92c9e3527f1c4fd82c3"/>
          <p:cNvPicPr>
            <a:picLocks noChangeAspect="1"/>
          </p:cNvPicPr>
          <p:nvPr/>
        </p:nvPicPr>
        <p:blipFill>
          <a:blip r:embed="rId3"/>
          <a:stretch>
            <a:fillRect/>
          </a:stretch>
        </p:blipFill>
        <p:spPr>
          <a:xfrm>
            <a:off x="4469765" y="1088390"/>
            <a:ext cx="3505835" cy="261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1000"/>
                                        <p:tgtEl>
                                          <p:spTgt spid="173"/>
                                        </p:tgtEl>
                                      </p:cBhvr>
                                    </p:animEffect>
                                    <p:anim calcmode="lin" valueType="num">
                                      <p:cBhvr>
                                        <p:cTn id="14" dur="1000" fill="hold"/>
                                        <p:tgtEl>
                                          <p:spTgt spid="173"/>
                                        </p:tgtEl>
                                        <p:attrNameLst>
                                          <p:attrName>ppt_x</p:attrName>
                                        </p:attrNameLst>
                                      </p:cBhvr>
                                      <p:tavLst>
                                        <p:tav tm="0">
                                          <p:val>
                                            <p:strVal val="#ppt_x"/>
                                          </p:val>
                                        </p:tav>
                                        <p:tav tm="100000">
                                          <p:val>
                                            <p:strVal val="#ppt_x"/>
                                          </p:val>
                                        </p:tav>
                                      </p:tavLst>
                                    </p:anim>
                                    <p:anim calcmode="lin" valueType="num">
                                      <p:cBhvr>
                                        <p:cTn id="15"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c048327c8f87d2b5b802cff437612d7"/>
          <p:cNvPicPr>
            <a:picLocks noChangeAspect="1"/>
          </p:cNvPicPr>
          <p:nvPr/>
        </p:nvPicPr>
        <p:blipFill>
          <a:blip r:embed="rId1"/>
          <a:stretch>
            <a:fillRect/>
          </a:stretch>
        </p:blipFill>
        <p:spPr>
          <a:xfrm>
            <a:off x="264160" y="4166235"/>
            <a:ext cx="11833860" cy="2760345"/>
          </a:xfrm>
          <a:prstGeom prst="rect">
            <a:avLst/>
          </a:prstGeom>
        </p:spPr>
      </p:pic>
      <p:sp>
        <p:nvSpPr>
          <p:cNvPr id="3" name="矩形 2"/>
          <p:cNvSpPr/>
          <p:nvPr/>
        </p:nvSpPr>
        <p:spPr>
          <a:xfrm>
            <a:off x="1136248" y="1575743"/>
            <a:ext cx="9919504" cy="1289905"/>
          </a:xfrm>
          <a:prstGeom prst="rect">
            <a:avLst/>
          </a:prstGeom>
          <a:solidFill>
            <a:srgbClr val="E62230"/>
          </a:solidFill>
        </p:spPr>
        <p:txBody>
          <a:bodyPr wrap="square">
            <a:spAutoFit/>
          </a:bodyPr>
          <a:lstStyle/>
          <a:p>
            <a:pPr marL="285750" indent="-285750">
              <a:lnSpc>
                <a:spcPct val="150000"/>
              </a:lnSpc>
              <a:spcBef>
                <a:spcPct val="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乘坐公共汽车在站点下车后，绝不能从车前或车尾穿越道路，因为从车前车后穿越道路，不但后方业车不易发现，公交车辆驾驶人也可能因视线死角而不能发现行人，极易导致开车或倒车撞伤行人的交通事故。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36883" y="2936130"/>
            <a:ext cx="9919504" cy="874407"/>
          </a:xfrm>
          <a:prstGeom prst="rect">
            <a:avLst/>
          </a:prstGeom>
          <a:solidFill>
            <a:srgbClr val="E62230"/>
          </a:solidFill>
        </p:spPr>
        <p:txBody>
          <a:bodyPr wrap="square">
            <a:spAutoFit/>
          </a:bodyPr>
          <a:lstStyle/>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从街道胡同交叉口走出后过路时，要尽量慢走，待观察道路上没有来往车辆后，再穿越道路，这样才能确保自身交通安全。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36883" y="3991509"/>
            <a:ext cx="9919503" cy="874407"/>
          </a:xfrm>
          <a:prstGeom prst="rect">
            <a:avLst/>
          </a:prstGeom>
          <a:solidFill>
            <a:srgbClr val="E62230"/>
          </a:solidFill>
        </p:spPr>
        <p:txBody>
          <a:bodyPr wrap="square">
            <a:spAutoFit/>
          </a:bodyPr>
          <a:lstStyle/>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马路和街道是为通行便利而建成的，道路上的车辆川流不息，因此绝不能在马路上锻练、玩耍、游戏、打闹、，这不光是交通违法行为，而且也是非常危险的。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道路安全</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33107" y="5285257"/>
            <a:ext cx="1808480" cy="583565"/>
          </a:xfrm>
          <a:prstGeom prst="rect">
            <a:avLst/>
          </a:prstGeom>
          <a:solidFill>
            <a:srgbClr val="E62230"/>
          </a:solidFill>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谢谢观看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72" name="矩形 171"/>
          <p:cNvSpPr/>
          <p:nvPr/>
        </p:nvSpPr>
        <p:spPr>
          <a:xfrm>
            <a:off x="4664803" y="3704547"/>
            <a:ext cx="3262432" cy="830997"/>
          </a:xfrm>
          <a:prstGeom prst="rect">
            <a:avLst/>
          </a:prstGeom>
        </p:spPr>
        <p:txBody>
          <a:bodyPr wrap="none">
            <a:spAutoFit/>
          </a:bodyPr>
          <a:p>
            <a:pPr algn="ctr"/>
            <a:r>
              <a:rPr lang="zh-CN" altLang="en-US" sz="4800" b="1" dirty="0">
                <a:latin typeface="微软雅黑" panose="020B0503020204020204" pitchFamily="34" charset="-122"/>
                <a:ea typeface="微软雅黑" panose="020B0503020204020204" pitchFamily="34" charset="-122"/>
              </a:rPr>
              <a:t>道路和车辆</a:t>
            </a:r>
            <a:endParaRPr lang="zh-CN" altLang="en-US" sz="4800" b="1" dirty="0">
              <a:latin typeface="微软雅黑" panose="020B0503020204020204" pitchFamily="34" charset="-122"/>
              <a:ea typeface="微软雅黑" panose="020B0503020204020204" pitchFamily="34" charset="-122"/>
            </a:endParaRPr>
          </a:p>
        </p:txBody>
      </p:sp>
      <p:sp>
        <p:nvSpPr>
          <p:cNvPr id="173" name="矩形 172"/>
          <p:cNvSpPr/>
          <p:nvPr/>
        </p:nvSpPr>
        <p:spPr>
          <a:xfrm>
            <a:off x="5351000" y="4547369"/>
            <a:ext cx="1955920" cy="369332"/>
          </a:xfrm>
          <a:prstGeom prst="rect">
            <a:avLst/>
          </a:prstGeom>
        </p:spPr>
        <p:txBody>
          <a:bodyPr wrap="none">
            <a:spAutoFit/>
          </a:bodyPr>
          <a:p>
            <a:pPr algn="ctr"/>
            <a:r>
              <a:rPr lang="zh-CN" altLang="en-US" dirty="0">
                <a:latin typeface="Adobe Garamond Pro Bold" panose="02020702060506020403" pitchFamily="18" charset="0"/>
              </a:rPr>
              <a:t>Roads and vehicles</a:t>
            </a:r>
            <a:endParaRPr lang="zh-CN" altLang="en-US" dirty="0">
              <a:latin typeface="Adobe Garamond Pro Bold" panose="02020702060506020403" pitchFamily="18" charset="0"/>
            </a:endParaRPr>
          </a:p>
        </p:txBody>
      </p:sp>
      <p:pic>
        <p:nvPicPr>
          <p:cNvPr id="176" name="图片 175" descr="1f2131e7fd3b16648a5e457ee79b4800"/>
          <p:cNvPicPr>
            <a:picLocks noChangeAspect="1"/>
          </p:cNvPicPr>
          <p:nvPr/>
        </p:nvPicPr>
        <p:blipFill>
          <a:blip r:embed="rId2"/>
          <a:stretch>
            <a:fillRect/>
          </a:stretch>
        </p:blipFill>
        <p:spPr>
          <a:xfrm>
            <a:off x="5180965" y="1347470"/>
            <a:ext cx="2493010" cy="2168525"/>
          </a:xfrm>
          <a:prstGeom prst="rect">
            <a:avLst/>
          </a:prstGeom>
        </p:spPr>
      </p:pic>
      <p:sp>
        <p:nvSpPr>
          <p:cNvPr id="178" name="矩形 177"/>
          <p:cNvSpPr/>
          <p:nvPr/>
        </p:nvSpPr>
        <p:spPr>
          <a:xfrm>
            <a:off x="3518114" y="3462199"/>
            <a:ext cx="842010" cy="1198880"/>
          </a:xfrm>
          <a:prstGeom prst="rect">
            <a:avLst/>
          </a:prstGeom>
        </p:spPr>
        <p:txBody>
          <a:bodyPr wrap="none">
            <a:spAutoFit/>
          </a:bodyPr>
          <a:p>
            <a:pPr algn="ctr"/>
            <a:r>
              <a:rPr lang="en-US" altLang="zh-CN" sz="7200" spc="300" dirty="0">
                <a:solidFill>
                  <a:srgbClr val="E62230"/>
                </a:solidFill>
                <a:latin typeface="Agency FB" panose="020B0503020202020204" pitchFamily="34" charset="0"/>
                <a:ea typeface="微软雅黑" panose="020B0503020204020204" pitchFamily="34" charset="-122"/>
              </a:rPr>
              <a:t>01</a:t>
            </a:r>
            <a:endParaRPr lang="en-US" altLang="zh-CN" sz="72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3"/>
          <a:stretch>
            <a:fillRect/>
          </a:stretch>
        </p:blipFill>
        <p:spPr>
          <a:xfrm>
            <a:off x="-133350" y="3515995"/>
            <a:ext cx="3108960" cy="3753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1000"/>
                                        <p:tgtEl>
                                          <p:spTgt spid="173"/>
                                        </p:tgtEl>
                                      </p:cBhvr>
                                    </p:animEffect>
                                    <p:anim calcmode="lin" valueType="num">
                                      <p:cBhvr>
                                        <p:cTn id="14" dur="1000" fill="hold"/>
                                        <p:tgtEl>
                                          <p:spTgt spid="173"/>
                                        </p:tgtEl>
                                        <p:attrNameLst>
                                          <p:attrName>ppt_x</p:attrName>
                                        </p:attrNameLst>
                                      </p:cBhvr>
                                      <p:tavLst>
                                        <p:tav tm="0">
                                          <p:val>
                                            <p:strVal val="#ppt_x"/>
                                          </p:val>
                                        </p:tav>
                                        <p:tav tm="100000">
                                          <p:val>
                                            <p:strVal val="#ppt_x"/>
                                          </p:val>
                                        </p:tav>
                                      </p:tavLst>
                                    </p:anim>
                                    <p:anim calcmode="lin" valueType="num">
                                      <p:cBhvr>
                                        <p:cTn id="15"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0547" y="1334468"/>
            <a:ext cx="4885240" cy="1843903"/>
          </a:xfrm>
          <a:prstGeom prst="rect">
            <a:avLst/>
          </a:prstGeom>
        </p:spPr>
        <p:txBody>
          <a:bodyPr wrap="square">
            <a:spAutoFit/>
          </a:bodyPr>
          <a:lstStyle/>
          <a:p>
            <a:pPr eaLnBrk="0" hangingPunct="0">
              <a:lnSpc>
                <a:spcPct val="150000"/>
              </a:lnSpc>
              <a:spcBef>
                <a:spcPct val="0"/>
              </a:spcBef>
            </a:pPr>
            <a:r>
              <a:rPr lang="zh-CN" altLang="en-US" sz="2400" b="1" dirty="0">
                <a:solidFill>
                  <a:srgbClr val="C00000"/>
                </a:solidFill>
                <a:latin typeface="微软雅黑" panose="020B0503020204020204" pitchFamily="34" charset="-122"/>
                <a:ea typeface="微软雅黑" panose="020B0503020204020204" pitchFamily="34" charset="-122"/>
              </a:rPr>
              <a:t>道路：</a:t>
            </a:r>
            <a:endParaRPr lang="en-US" altLang="zh-CN" sz="2400" b="1" dirty="0">
              <a:solidFill>
                <a:srgbClr val="C00000"/>
              </a:solidFill>
              <a:latin typeface="微软雅黑" panose="020B0503020204020204" pitchFamily="34" charset="-122"/>
              <a:ea typeface="微软雅黑" panose="020B0503020204020204" pitchFamily="34" charset="-122"/>
            </a:endParaRPr>
          </a:p>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是指公路、城市道路和虽在单位管辖范围但允许社会机动车通行的地方包括广场、公共停车场等用于公众通行的场所。</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6716509" y="2936157"/>
            <a:ext cx="4788060" cy="2120902"/>
          </a:xfrm>
          <a:prstGeom prst="rect">
            <a:avLst/>
          </a:prstGeom>
        </p:spPr>
        <p:txBody>
          <a:bodyPr wrap="square">
            <a:spAutoFit/>
          </a:bodyPr>
          <a:lstStyle/>
          <a:p>
            <a:pPr eaLnBrk="0" hangingPunct="0">
              <a:lnSpc>
                <a:spcPct val="150000"/>
              </a:lnSpc>
              <a:spcBef>
                <a:spcPct val="0"/>
              </a:spcBef>
            </a:pPr>
            <a:r>
              <a:rPr lang="en-US" altLang="zh-CN" dirty="0">
                <a:latin typeface="微软雅黑" panose="020B0503020204020204" pitchFamily="34" charset="-122"/>
                <a:ea typeface="微软雅黑" panose="020B0503020204020204" pitchFamily="34" charset="-122"/>
              </a:rPr>
              <a:t>       18</a:t>
            </a:r>
            <a:r>
              <a:rPr lang="zh-CN" altLang="en-US" dirty="0">
                <a:latin typeface="微软雅黑" panose="020B0503020204020204" pitchFamily="34" charset="-122"/>
                <a:ea typeface="微软雅黑" panose="020B0503020204020204" pitchFamily="34" charset="-122"/>
              </a:rPr>
              <a:t>世纪末，英格兰约翰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马卡丹设计了新的筑路方法，用碎石铺路，路中偏高、便于排水、路面平坦宽阔。后来，这种路便取其设计人的姓，取名为“马卡丹路”，简称“马路”。</a:t>
            </a:r>
            <a:endParaRPr lang="zh-CN" altLang="en-US" dirty="0">
              <a:latin typeface="微软雅黑" panose="020B0503020204020204" pitchFamily="34" charset="-122"/>
              <a:ea typeface="微软雅黑" panose="020B0503020204020204" pitchFamily="34" charset="-122"/>
            </a:endParaRPr>
          </a:p>
        </p:txBody>
      </p:sp>
      <p:sp>
        <p:nvSpPr>
          <p:cNvPr id="6"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道路和车辆</a:t>
            </a:r>
            <a:endParaRPr lang="zh-CN" altLang="en-US" sz="2400" b="1" dirty="0">
              <a:latin typeface="微软雅黑" panose="020B0503020204020204" pitchFamily="34" charset="-122"/>
              <a:ea typeface="微软雅黑" panose="020B0503020204020204" pitchFamily="34" charset="-122"/>
            </a:endParaRPr>
          </a:p>
        </p:txBody>
      </p:sp>
      <p:pic>
        <p:nvPicPr>
          <p:cNvPr id="2" name="图片 1" descr="7cd276590af03cc0a2312bd6e0216cad"/>
          <p:cNvPicPr>
            <a:picLocks noChangeAspect="1"/>
          </p:cNvPicPr>
          <p:nvPr/>
        </p:nvPicPr>
        <p:blipFill>
          <a:blip r:embed="rId1"/>
          <a:stretch>
            <a:fillRect/>
          </a:stretch>
        </p:blipFill>
        <p:spPr>
          <a:xfrm>
            <a:off x="6915150" y="-581660"/>
            <a:ext cx="3614420" cy="3434080"/>
          </a:xfrm>
          <a:prstGeom prst="rect">
            <a:avLst/>
          </a:prstGeom>
        </p:spPr>
      </p:pic>
      <p:pic>
        <p:nvPicPr>
          <p:cNvPr id="7" name="图片 6" descr="01ec933806ace37bd9f999168f43e05a"/>
          <p:cNvPicPr>
            <a:picLocks noChangeAspect="1"/>
          </p:cNvPicPr>
          <p:nvPr/>
        </p:nvPicPr>
        <p:blipFill>
          <a:blip r:embed="rId2"/>
          <a:stretch>
            <a:fillRect/>
          </a:stretch>
        </p:blipFill>
        <p:spPr>
          <a:xfrm>
            <a:off x="1050290" y="2246630"/>
            <a:ext cx="4972050" cy="4972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96984" y="1479017"/>
            <a:ext cx="9257907" cy="523220"/>
          </a:xfrm>
          <a:prstGeom prst="rect">
            <a:avLst/>
          </a:prstGeom>
        </p:spPr>
        <p:txBody>
          <a:bodyPr wrap="square">
            <a:spAutoFit/>
          </a:bodyPr>
          <a:lstStyle/>
          <a:p>
            <a:pPr algn="ctr" eaLnBrk="0" hangingPunct="0">
              <a:spcBef>
                <a:spcPct val="0"/>
              </a:spcBef>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中华人民共和国道路交通安全法</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第一百一十九条规定</a:t>
            </a:r>
            <a:endParaRPr lang="zh-CN" altLang="en-US" sz="2800" b="1" dirty="0">
              <a:latin typeface="微软雅黑" panose="020B0503020204020204" pitchFamily="34" charset="-122"/>
              <a:ea typeface="微软雅黑" panose="020B0503020204020204" pitchFamily="34" charset="-122"/>
            </a:endParaRPr>
          </a:p>
        </p:txBody>
      </p:sp>
      <p:sp>
        <p:nvSpPr>
          <p:cNvPr id="4" name="矩形: 圆角 3"/>
          <p:cNvSpPr/>
          <p:nvPr/>
        </p:nvSpPr>
        <p:spPr>
          <a:xfrm>
            <a:off x="684840" y="2503258"/>
            <a:ext cx="1759352" cy="868101"/>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微软雅黑" panose="020B0503020204020204" pitchFamily="34" charset="-122"/>
                <a:ea typeface="微软雅黑" panose="020B0503020204020204" pitchFamily="34" charset="-122"/>
              </a:rPr>
              <a:t>车辆</a:t>
            </a:r>
            <a:endParaRPr lang="zh-CN" altLang="en-US" sz="3600" b="1" dirty="0">
              <a:latin typeface="微软雅黑" panose="020B0503020204020204" pitchFamily="34" charset="-122"/>
              <a:ea typeface="微软雅黑" panose="020B0503020204020204" pitchFamily="34" charset="-122"/>
            </a:endParaRPr>
          </a:p>
        </p:txBody>
      </p:sp>
      <p:sp>
        <p:nvSpPr>
          <p:cNvPr id="5" name="矩形: 圆角 4"/>
          <p:cNvSpPr/>
          <p:nvPr/>
        </p:nvSpPr>
        <p:spPr>
          <a:xfrm>
            <a:off x="757398" y="3807548"/>
            <a:ext cx="1836514"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机动车</a:t>
            </a:r>
            <a:endParaRPr lang="zh-CN" altLang="en-US" sz="2400" b="1" dirty="0">
              <a:latin typeface="微软雅黑" panose="020B0503020204020204" pitchFamily="34" charset="-122"/>
              <a:ea typeface="微软雅黑" panose="020B0503020204020204" pitchFamily="34" charset="-122"/>
            </a:endParaRPr>
          </a:p>
        </p:txBody>
      </p:sp>
      <p:sp>
        <p:nvSpPr>
          <p:cNvPr id="7" name="矩形: 圆角 6"/>
          <p:cNvSpPr/>
          <p:nvPr/>
        </p:nvSpPr>
        <p:spPr>
          <a:xfrm>
            <a:off x="757398" y="5391738"/>
            <a:ext cx="1836514"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非机动车</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3135967" y="2503257"/>
            <a:ext cx="6096000" cy="1289905"/>
          </a:xfrm>
          <a:prstGeom prst="rect">
            <a:avLst/>
          </a:prstGeom>
        </p:spPr>
        <p:txBody>
          <a:bodyPr>
            <a:spAutoFit/>
          </a:bodyPr>
          <a:lstStyle/>
          <a:p>
            <a:pPr eaLnBrk="0" hangingPunct="0">
              <a:lnSpc>
                <a:spcPct val="150000"/>
              </a:lnSpc>
              <a:spcBef>
                <a:spcPct val="0"/>
              </a:spcBef>
            </a:pPr>
            <a:r>
              <a:rPr lang="zh-CN" altLang="en-US" b="0" baseline="0" dirty="0">
                <a:latin typeface="微软雅黑" panose="020B0503020204020204" pitchFamily="34" charset="-122"/>
                <a:ea typeface="微软雅黑" panose="020B0503020204020204" pitchFamily="34" charset="-122"/>
              </a:rPr>
              <a:t>是指机动车动力装置驱动或者牵引，上道路行驶的供人员乘用或者用于运送物品以及进行工程专项作业的轮式车辆。 </a:t>
            </a:r>
            <a:endParaRPr lang="zh-CN" altLang="en-US" b="0" baseline="0" dirty="0">
              <a:latin typeface="微软雅黑" panose="020B0503020204020204" pitchFamily="34" charset="-122"/>
              <a:ea typeface="微软雅黑" panose="020B0503020204020204" pitchFamily="34" charset="-122"/>
            </a:endParaRPr>
          </a:p>
        </p:txBody>
      </p:sp>
      <p:sp>
        <p:nvSpPr>
          <p:cNvPr id="9" name="矩形 8"/>
          <p:cNvSpPr/>
          <p:nvPr/>
        </p:nvSpPr>
        <p:spPr>
          <a:xfrm>
            <a:off x="3044527" y="4424159"/>
            <a:ext cx="6096000" cy="1705403"/>
          </a:xfrm>
          <a:prstGeom prst="rect">
            <a:avLst/>
          </a:prstGeom>
        </p:spPr>
        <p:txBody>
          <a:bodyPr>
            <a:spAutoFit/>
          </a:bodyPr>
          <a:lstStyle/>
          <a:p>
            <a:pPr eaLnBrk="0" hangingPunct="0">
              <a:lnSpc>
                <a:spcPct val="150000"/>
              </a:lnSpc>
              <a:spcBef>
                <a:spcPct val="0"/>
              </a:spcBef>
            </a:pPr>
            <a:r>
              <a:rPr lang="zh-CN" altLang="en-US" b="0" baseline="0" dirty="0">
                <a:latin typeface="微软雅黑" panose="020B0503020204020204" pitchFamily="34" charset="-122"/>
                <a:ea typeface="微软雅黑" panose="020B0503020204020204" pitchFamily="34" charset="-122"/>
              </a:rPr>
              <a:t>是指以人力或者畜力驱动，上道路行驶的交通工具，以及虽有动力装置驱动但设计最高时速、空车质量、外形尺寸符合有关国家标准的残疾人机动轮椅车、电动自行车等交通工具。</a:t>
            </a:r>
            <a:endParaRPr lang="zh-CN" altLang="en-US" b="0" baseline="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8904901" y="1858319"/>
            <a:ext cx="3354387" cy="5321315"/>
          </a:xfrm>
          <a:prstGeom prst="rect">
            <a:avLst/>
          </a:prstGeom>
        </p:spPr>
      </p:pic>
      <p:sp>
        <p:nvSpPr>
          <p:cNvPr id="6"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sym typeface="+mn-ea"/>
              </a:rPr>
              <a:t>道路和车辆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1139757" y="1674118"/>
            <a:ext cx="1759352" cy="868101"/>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机动车</a:t>
            </a:r>
            <a:endParaRPr lang="zh-CN" altLang="en-US" sz="2800" b="1" dirty="0">
              <a:latin typeface="微软雅黑" panose="020B0503020204020204" pitchFamily="34" charset="-122"/>
              <a:ea typeface="微软雅黑" panose="020B0503020204020204" pitchFamily="34" charset="-122"/>
            </a:endParaRPr>
          </a:p>
        </p:txBody>
      </p:sp>
      <p:sp>
        <p:nvSpPr>
          <p:cNvPr id="4" name="Text Box 50"/>
          <p:cNvSpPr txBox="1"/>
          <p:nvPr/>
        </p:nvSpPr>
        <p:spPr>
          <a:xfrm>
            <a:off x="3519750" y="971284"/>
            <a:ext cx="1098550"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汽车</a:t>
            </a:r>
            <a:endParaRPr lang="zh-CN" altLang="en-US" sz="2000" b="0" baseline="0" dirty="0">
              <a:latin typeface="微软雅黑" panose="020B0503020204020204" pitchFamily="34" charset="-122"/>
              <a:ea typeface="微软雅黑" panose="020B0503020204020204" pitchFamily="34" charset="-122"/>
            </a:endParaRPr>
          </a:p>
        </p:txBody>
      </p:sp>
      <p:sp>
        <p:nvSpPr>
          <p:cNvPr id="5" name="Text Box 51"/>
          <p:cNvSpPr txBox="1"/>
          <p:nvPr/>
        </p:nvSpPr>
        <p:spPr>
          <a:xfrm>
            <a:off x="3519750" y="1360222"/>
            <a:ext cx="1098550"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电车</a:t>
            </a:r>
            <a:endParaRPr lang="zh-CN" altLang="en-US" sz="2000" b="0" baseline="0" dirty="0">
              <a:latin typeface="微软雅黑" panose="020B0503020204020204" pitchFamily="34" charset="-122"/>
              <a:ea typeface="微软雅黑" panose="020B0503020204020204" pitchFamily="34" charset="-122"/>
            </a:endParaRPr>
          </a:p>
        </p:txBody>
      </p:sp>
      <p:sp>
        <p:nvSpPr>
          <p:cNvPr id="6" name="Text Box 52"/>
          <p:cNvSpPr txBox="1"/>
          <p:nvPr/>
        </p:nvSpPr>
        <p:spPr>
          <a:xfrm>
            <a:off x="3519750" y="1749160"/>
            <a:ext cx="1825625" cy="369332"/>
          </a:xfrm>
          <a:prstGeom prst="rect">
            <a:avLst/>
          </a:prstGeom>
          <a:noFill/>
          <a:ln w="9525">
            <a:noFill/>
          </a:ln>
        </p:spPr>
        <p:txBody>
          <a:bodyPr wrap="square">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电瓶车</a:t>
            </a:r>
            <a:endParaRPr lang="zh-CN" altLang="en-US" sz="2000" b="0" baseline="0" dirty="0">
              <a:latin typeface="微软雅黑" panose="020B0503020204020204" pitchFamily="34" charset="-122"/>
              <a:ea typeface="微软雅黑" panose="020B0503020204020204" pitchFamily="34" charset="-122"/>
            </a:endParaRPr>
          </a:p>
        </p:txBody>
      </p:sp>
      <p:sp>
        <p:nvSpPr>
          <p:cNvPr id="7" name="Text Box 53"/>
          <p:cNvSpPr txBox="1"/>
          <p:nvPr/>
        </p:nvSpPr>
        <p:spPr>
          <a:xfrm>
            <a:off x="3519750" y="2138098"/>
            <a:ext cx="1462088" cy="369332"/>
          </a:xfrm>
          <a:prstGeom prst="rect">
            <a:avLst/>
          </a:prstGeom>
          <a:noFill/>
          <a:ln w="9525">
            <a:noFill/>
          </a:ln>
        </p:spPr>
        <p:txBody>
          <a:bodyPr wrap="square">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摩托车</a:t>
            </a:r>
            <a:endParaRPr lang="zh-CN" altLang="en-US" sz="2000" b="0" baseline="0" dirty="0">
              <a:latin typeface="微软雅黑" panose="020B0503020204020204" pitchFamily="34" charset="-122"/>
              <a:ea typeface="微软雅黑" panose="020B0503020204020204" pitchFamily="34" charset="-122"/>
            </a:endParaRPr>
          </a:p>
        </p:txBody>
      </p:sp>
      <p:sp>
        <p:nvSpPr>
          <p:cNvPr id="8" name="Text Box 54"/>
          <p:cNvSpPr txBox="1"/>
          <p:nvPr/>
        </p:nvSpPr>
        <p:spPr>
          <a:xfrm>
            <a:off x="3519750" y="2915972"/>
            <a:ext cx="2374900"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轮式专用机械车</a:t>
            </a:r>
            <a:endParaRPr lang="zh-CN" altLang="en-US" sz="2000" b="0" baseline="0" dirty="0">
              <a:latin typeface="微软雅黑" panose="020B0503020204020204" pitchFamily="34" charset="-122"/>
              <a:ea typeface="微软雅黑" panose="020B0503020204020204" pitchFamily="34" charset="-122"/>
            </a:endParaRPr>
          </a:p>
        </p:txBody>
      </p:sp>
      <p:sp>
        <p:nvSpPr>
          <p:cNvPr id="9" name="Text Box 55"/>
          <p:cNvSpPr txBox="1"/>
          <p:nvPr/>
        </p:nvSpPr>
        <p:spPr>
          <a:xfrm>
            <a:off x="3519750" y="2527036"/>
            <a:ext cx="1935163" cy="369332"/>
          </a:xfrm>
          <a:prstGeom prst="rect">
            <a:avLst/>
          </a:prstGeom>
          <a:noFill/>
          <a:ln w="9525">
            <a:noFill/>
          </a:ln>
        </p:spPr>
        <p:txBody>
          <a:bodyPr wrap="square">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拖拉机</a:t>
            </a:r>
            <a:endParaRPr lang="zh-CN" altLang="en-US" sz="2000" b="0" baseline="0" dirty="0">
              <a:latin typeface="微软雅黑" panose="020B0503020204020204" pitchFamily="34" charset="-122"/>
              <a:ea typeface="微软雅黑" panose="020B0503020204020204" pitchFamily="34" charset="-122"/>
            </a:endParaRPr>
          </a:p>
        </p:txBody>
      </p:sp>
      <p:sp>
        <p:nvSpPr>
          <p:cNvPr id="11" name="矩形: 圆角 10"/>
          <p:cNvSpPr/>
          <p:nvPr/>
        </p:nvSpPr>
        <p:spPr>
          <a:xfrm>
            <a:off x="1139757" y="4293622"/>
            <a:ext cx="1759352" cy="868101"/>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非机动车</a:t>
            </a:r>
            <a:endParaRPr lang="zh-CN" altLang="en-US" sz="2800" b="1" dirty="0">
              <a:latin typeface="微软雅黑" panose="020B0503020204020204" pitchFamily="34" charset="-122"/>
              <a:ea typeface="微软雅黑" panose="020B0503020204020204" pitchFamily="34" charset="-122"/>
            </a:endParaRPr>
          </a:p>
        </p:txBody>
      </p:sp>
      <p:sp>
        <p:nvSpPr>
          <p:cNvPr id="19" name="Text Box 57"/>
          <p:cNvSpPr txBox="1"/>
          <p:nvPr/>
        </p:nvSpPr>
        <p:spPr>
          <a:xfrm>
            <a:off x="3519750" y="3806689"/>
            <a:ext cx="1368425"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自行车</a:t>
            </a:r>
            <a:endParaRPr lang="zh-CN" altLang="en-US" sz="2000" b="0" baseline="0" dirty="0">
              <a:latin typeface="微软雅黑" panose="020B0503020204020204" pitchFamily="34" charset="-122"/>
              <a:ea typeface="微软雅黑" panose="020B0503020204020204" pitchFamily="34" charset="-122"/>
            </a:endParaRPr>
          </a:p>
        </p:txBody>
      </p:sp>
      <p:sp>
        <p:nvSpPr>
          <p:cNvPr id="20" name="Text Box 58"/>
          <p:cNvSpPr txBox="1"/>
          <p:nvPr/>
        </p:nvSpPr>
        <p:spPr>
          <a:xfrm>
            <a:off x="3519750" y="4238886"/>
            <a:ext cx="1223963"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三轮车</a:t>
            </a:r>
            <a:endParaRPr lang="zh-CN" altLang="en-US" sz="2000" b="0" baseline="0" dirty="0">
              <a:latin typeface="微软雅黑" panose="020B0503020204020204" pitchFamily="34" charset="-122"/>
              <a:ea typeface="微软雅黑" panose="020B0503020204020204" pitchFamily="34" charset="-122"/>
            </a:endParaRPr>
          </a:p>
        </p:txBody>
      </p:sp>
      <p:sp>
        <p:nvSpPr>
          <p:cNvPr id="21" name="Text Box 59"/>
          <p:cNvSpPr txBox="1"/>
          <p:nvPr/>
        </p:nvSpPr>
        <p:spPr>
          <a:xfrm>
            <a:off x="3519750" y="4671083"/>
            <a:ext cx="1512888"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畜力车</a:t>
            </a:r>
            <a:endParaRPr lang="zh-CN" altLang="en-US" sz="2000" b="0" baseline="0" dirty="0">
              <a:latin typeface="微软雅黑" panose="020B0503020204020204" pitchFamily="34" charset="-122"/>
              <a:ea typeface="微软雅黑" panose="020B0503020204020204" pitchFamily="34" charset="-122"/>
            </a:endParaRPr>
          </a:p>
        </p:txBody>
      </p:sp>
      <p:sp>
        <p:nvSpPr>
          <p:cNvPr id="22" name="Text Box 60"/>
          <p:cNvSpPr txBox="1"/>
          <p:nvPr/>
        </p:nvSpPr>
        <p:spPr>
          <a:xfrm>
            <a:off x="3519750" y="5103280"/>
            <a:ext cx="2879725"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残疾人机动轮椅车</a:t>
            </a:r>
            <a:endParaRPr lang="zh-CN" altLang="en-US" sz="2000" b="0" baseline="0" dirty="0">
              <a:latin typeface="微软雅黑" panose="020B0503020204020204" pitchFamily="34" charset="-122"/>
              <a:ea typeface="微软雅黑" panose="020B0503020204020204" pitchFamily="34" charset="-122"/>
            </a:endParaRPr>
          </a:p>
        </p:txBody>
      </p:sp>
      <p:sp>
        <p:nvSpPr>
          <p:cNvPr id="23" name="Text Box 61"/>
          <p:cNvSpPr txBox="1"/>
          <p:nvPr/>
        </p:nvSpPr>
        <p:spPr>
          <a:xfrm>
            <a:off x="3519750" y="5535476"/>
            <a:ext cx="1944688" cy="369332"/>
          </a:xfrm>
          <a:prstGeom prst="rect">
            <a:avLst/>
          </a:prstGeom>
          <a:noFill/>
          <a:ln w="9525">
            <a:noFill/>
          </a:ln>
        </p:spPr>
        <p:txBody>
          <a:bodyPr>
            <a:spAutoFit/>
          </a:bodyPr>
          <a:lstStyle/>
          <a:p>
            <a:pPr eaLnBrk="0" hangingPunct="0">
              <a:spcBef>
                <a:spcPct val="0"/>
              </a:spcBef>
            </a:pPr>
            <a:r>
              <a:rPr lang="zh-CN" altLang="en-US" baseline="0" dirty="0">
                <a:latin typeface="微软雅黑" panose="020B0503020204020204" pitchFamily="34" charset="-122"/>
                <a:ea typeface="微软雅黑" panose="020B0503020204020204" pitchFamily="34" charset="-122"/>
              </a:rPr>
              <a:t>电动自行车</a:t>
            </a:r>
            <a:endParaRPr lang="zh-CN" altLang="en-US" sz="2000" b="0" baseline="0" dirty="0">
              <a:latin typeface="微软雅黑" panose="020B0503020204020204" pitchFamily="34" charset="-122"/>
              <a:ea typeface="微软雅黑" panose="020B0503020204020204" pitchFamily="34" charset="-122"/>
            </a:endParaRPr>
          </a:p>
        </p:txBody>
      </p:sp>
      <p:grpSp>
        <p:nvGrpSpPr>
          <p:cNvPr id="63" name="14853f79-7afc-4bb7-bcc6-9be33a1202c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867500" y="4109049"/>
            <a:ext cx="2242343" cy="1399505"/>
            <a:chOff x="2575719" y="1231900"/>
            <a:chExt cx="7040563" cy="4394201"/>
          </a:xfrm>
        </p:grpSpPr>
        <p:sp>
          <p:nvSpPr>
            <p:cNvPr id="64" name="i$ľiďè"/>
            <p:cNvSpPr/>
            <p:nvPr/>
          </p:nvSpPr>
          <p:spPr bwMode="auto">
            <a:xfrm>
              <a:off x="2575719" y="1293813"/>
              <a:ext cx="3533775" cy="4332288"/>
            </a:xfrm>
            <a:custGeom>
              <a:avLst/>
              <a:gdLst>
                <a:gd name="T0" fmla="*/ 683 w 1071"/>
                <a:gd name="T1" fmla="*/ 468 h 1314"/>
                <a:gd name="T2" fmla="*/ 833 w 1071"/>
                <a:gd name="T3" fmla="*/ 90 h 1314"/>
                <a:gd name="T4" fmla="*/ 880 w 1071"/>
                <a:gd name="T5" fmla="*/ 59 h 1314"/>
                <a:gd name="T6" fmla="*/ 881 w 1071"/>
                <a:gd name="T7" fmla="*/ 83 h 1314"/>
                <a:gd name="T8" fmla="*/ 881 w 1071"/>
                <a:gd name="T9" fmla="*/ 0 h 1314"/>
                <a:gd name="T10" fmla="*/ 773 w 1071"/>
                <a:gd name="T11" fmla="*/ 78 h 1314"/>
                <a:gd name="T12" fmla="*/ 624 w 1071"/>
                <a:gd name="T13" fmla="*/ 442 h 1314"/>
                <a:gd name="T14" fmla="*/ 290 w 1071"/>
                <a:gd name="T15" fmla="*/ 409 h 1314"/>
                <a:gd name="T16" fmla="*/ 252 w 1071"/>
                <a:gd name="T17" fmla="*/ 477 h 1314"/>
                <a:gd name="T18" fmla="*/ 593 w 1071"/>
                <a:gd name="T19" fmla="*/ 509 h 1314"/>
                <a:gd name="T20" fmla="*/ 577 w 1071"/>
                <a:gd name="T21" fmla="*/ 541 h 1314"/>
                <a:gd name="T22" fmla="*/ 406 w 1071"/>
                <a:gd name="T23" fmla="*/ 502 h 1314"/>
                <a:gd name="T24" fmla="*/ 0 w 1071"/>
                <a:gd name="T25" fmla="*/ 908 h 1314"/>
                <a:gd name="T26" fmla="*/ 406 w 1071"/>
                <a:gd name="T27" fmla="*/ 1314 h 1314"/>
                <a:gd name="T28" fmla="*/ 812 w 1071"/>
                <a:gd name="T29" fmla="*/ 908 h 1314"/>
                <a:gd name="T30" fmla="*/ 641 w 1071"/>
                <a:gd name="T31" fmla="*/ 578 h 1314"/>
                <a:gd name="T32" fmla="*/ 660 w 1071"/>
                <a:gd name="T33" fmla="*/ 540 h 1314"/>
                <a:gd name="T34" fmla="*/ 736 w 1071"/>
                <a:gd name="T35" fmla="*/ 593 h 1314"/>
                <a:gd name="T36" fmla="*/ 858 w 1071"/>
                <a:gd name="T37" fmla="*/ 908 h 1314"/>
                <a:gd name="T38" fmla="*/ 915 w 1071"/>
                <a:gd name="T39" fmla="*/ 910 h 1314"/>
                <a:gd name="T40" fmla="*/ 880 w 1071"/>
                <a:gd name="T41" fmla="*/ 694 h 1314"/>
                <a:gd name="T42" fmla="*/ 1054 w 1071"/>
                <a:gd name="T43" fmla="*/ 884 h 1314"/>
                <a:gd name="T44" fmla="*/ 1071 w 1071"/>
                <a:gd name="T45" fmla="*/ 949 h 1314"/>
                <a:gd name="T46" fmla="*/ 1071 w 1071"/>
                <a:gd name="T47" fmla="*/ 812 h 1314"/>
                <a:gd name="T48" fmla="*/ 683 w 1071"/>
                <a:gd name="T49" fmla="*/ 468 h 1314"/>
                <a:gd name="T50" fmla="*/ 738 w 1071"/>
                <a:gd name="T51" fmla="*/ 908 h 1314"/>
                <a:gd name="T52" fmla="*/ 406 w 1071"/>
                <a:gd name="T53" fmla="*/ 1240 h 1314"/>
                <a:gd name="T54" fmla="*/ 74 w 1071"/>
                <a:gd name="T55" fmla="*/ 908 h 1314"/>
                <a:gd name="T56" fmla="*/ 406 w 1071"/>
                <a:gd name="T57" fmla="*/ 576 h 1314"/>
                <a:gd name="T58" fmla="*/ 543 w 1071"/>
                <a:gd name="T59" fmla="*/ 606 h 1314"/>
                <a:gd name="T60" fmla="*/ 375 w 1071"/>
                <a:gd name="T61" fmla="*/ 888 h 1314"/>
                <a:gd name="T62" fmla="*/ 436 w 1071"/>
                <a:gd name="T63" fmla="*/ 929 h 1314"/>
                <a:gd name="T64" fmla="*/ 606 w 1071"/>
                <a:gd name="T65" fmla="*/ 644 h 1314"/>
                <a:gd name="T66" fmla="*/ 738 w 1071"/>
                <a:gd name="T67" fmla="*/ 90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1" h="1314">
                  <a:moveTo>
                    <a:pt x="683" y="468"/>
                  </a:moveTo>
                  <a:cubicBezTo>
                    <a:pt x="691" y="450"/>
                    <a:pt x="767" y="251"/>
                    <a:pt x="833" y="90"/>
                  </a:cubicBezTo>
                  <a:cubicBezTo>
                    <a:pt x="850" y="62"/>
                    <a:pt x="861" y="59"/>
                    <a:pt x="880" y="59"/>
                  </a:cubicBezTo>
                  <a:cubicBezTo>
                    <a:pt x="881" y="83"/>
                    <a:pt x="881" y="83"/>
                    <a:pt x="881" y="83"/>
                  </a:cubicBezTo>
                  <a:cubicBezTo>
                    <a:pt x="881" y="0"/>
                    <a:pt x="881" y="0"/>
                    <a:pt x="881" y="0"/>
                  </a:cubicBezTo>
                  <a:cubicBezTo>
                    <a:pt x="800" y="1"/>
                    <a:pt x="773" y="78"/>
                    <a:pt x="773" y="78"/>
                  </a:cubicBezTo>
                  <a:cubicBezTo>
                    <a:pt x="721" y="194"/>
                    <a:pt x="684" y="313"/>
                    <a:pt x="624" y="442"/>
                  </a:cubicBezTo>
                  <a:cubicBezTo>
                    <a:pt x="464" y="381"/>
                    <a:pt x="316" y="408"/>
                    <a:pt x="290" y="409"/>
                  </a:cubicBezTo>
                  <a:cubicBezTo>
                    <a:pt x="218" y="420"/>
                    <a:pt x="189" y="480"/>
                    <a:pt x="252" y="477"/>
                  </a:cubicBezTo>
                  <a:cubicBezTo>
                    <a:pt x="494" y="443"/>
                    <a:pt x="593" y="509"/>
                    <a:pt x="593" y="509"/>
                  </a:cubicBezTo>
                  <a:cubicBezTo>
                    <a:pt x="593" y="509"/>
                    <a:pt x="582" y="530"/>
                    <a:pt x="577" y="541"/>
                  </a:cubicBezTo>
                  <a:cubicBezTo>
                    <a:pt x="525" y="516"/>
                    <a:pt x="467" y="502"/>
                    <a:pt x="406" y="502"/>
                  </a:cubicBezTo>
                  <a:cubicBezTo>
                    <a:pt x="182" y="502"/>
                    <a:pt x="0" y="684"/>
                    <a:pt x="0" y="908"/>
                  </a:cubicBezTo>
                  <a:cubicBezTo>
                    <a:pt x="0" y="1132"/>
                    <a:pt x="182" y="1314"/>
                    <a:pt x="406" y="1314"/>
                  </a:cubicBezTo>
                  <a:cubicBezTo>
                    <a:pt x="630" y="1314"/>
                    <a:pt x="812" y="1132"/>
                    <a:pt x="812" y="908"/>
                  </a:cubicBezTo>
                  <a:cubicBezTo>
                    <a:pt x="812" y="772"/>
                    <a:pt x="744" y="652"/>
                    <a:pt x="641" y="578"/>
                  </a:cubicBezTo>
                  <a:cubicBezTo>
                    <a:pt x="648" y="566"/>
                    <a:pt x="654" y="553"/>
                    <a:pt x="660" y="540"/>
                  </a:cubicBezTo>
                  <a:cubicBezTo>
                    <a:pt x="691" y="552"/>
                    <a:pt x="736" y="593"/>
                    <a:pt x="736" y="593"/>
                  </a:cubicBezTo>
                  <a:cubicBezTo>
                    <a:pt x="736" y="593"/>
                    <a:pt x="878" y="714"/>
                    <a:pt x="858" y="908"/>
                  </a:cubicBezTo>
                  <a:cubicBezTo>
                    <a:pt x="849" y="956"/>
                    <a:pt x="902" y="976"/>
                    <a:pt x="915" y="910"/>
                  </a:cubicBezTo>
                  <a:cubicBezTo>
                    <a:pt x="922" y="853"/>
                    <a:pt x="913" y="747"/>
                    <a:pt x="880" y="694"/>
                  </a:cubicBezTo>
                  <a:cubicBezTo>
                    <a:pt x="880" y="694"/>
                    <a:pt x="993" y="776"/>
                    <a:pt x="1054" y="884"/>
                  </a:cubicBezTo>
                  <a:cubicBezTo>
                    <a:pt x="1054" y="910"/>
                    <a:pt x="1060" y="932"/>
                    <a:pt x="1071" y="949"/>
                  </a:cubicBezTo>
                  <a:cubicBezTo>
                    <a:pt x="1071" y="812"/>
                    <a:pt x="1071" y="812"/>
                    <a:pt x="1071" y="812"/>
                  </a:cubicBezTo>
                  <a:cubicBezTo>
                    <a:pt x="1037" y="764"/>
                    <a:pt x="928" y="628"/>
                    <a:pt x="683" y="468"/>
                  </a:cubicBezTo>
                  <a:close/>
                  <a:moveTo>
                    <a:pt x="738" y="908"/>
                  </a:moveTo>
                  <a:cubicBezTo>
                    <a:pt x="738" y="1091"/>
                    <a:pt x="589" y="1240"/>
                    <a:pt x="406" y="1240"/>
                  </a:cubicBezTo>
                  <a:cubicBezTo>
                    <a:pt x="223" y="1240"/>
                    <a:pt x="74" y="1091"/>
                    <a:pt x="74" y="908"/>
                  </a:cubicBezTo>
                  <a:cubicBezTo>
                    <a:pt x="74" y="725"/>
                    <a:pt x="223" y="576"/>
                    <a:pt x="406" y="576"/>
                  </a:cubicBezTo>
                  <a:cubicBezTo>
                    <a:pt x="455" y="576"/>
                    <a:pt x="501" y="587"/>
                    <a:pt x="543" y="606"/>
                  </a:cubicBezTo>
                  <a:cubicBezTo>
                    <a:pt x="458" y="765"/>
                    <a:pt x="377" y="885"/>
                    <a:pt x="375" y="888"/>
                  </a:cubicBezTo>
                  <a:cubicBezTo>
                    <a:pt x="436" y="929"/>
                    <a:pt x="436" y="929"/>
                    <a:pt x="436" y="929"/>
                  </a:cubicBezTo>
                  <a:cubicBezTo>
                    <a:pt x="443" y="919"/>
                    <a:pt x="522" y="801"/>
                    <a:pt x="606" y="644"/>
                  </a:cubicBezTo>
                  <a:cubicBezTo>
                    <a:pt x="686" y="705"/>
                    <a:pt x="738" y="801"/>
                    <a:pt x="738" y="908"/>
                  </a:cubicBezTo>
                  <a:close/>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šḻïďè"/>
            <p:cNvSpPr/>
            <p:nvPr/>
          </p:nvSpPr>
          <p:spPr bwMode="auto">
            <a:xfrm>
              <a:off x="5960269" y="3387725"/>
              <a:ext cx="149225" cy="125413"/>
            </a:xfrm>
            <a:custGeom>
              <a:avLst/>
              <a:gdLst>
                <a:gd name="T0" fmla="*/ 20 w 45"/>
                <a:gd name="T1" fmla="*/ 0 h 38"/>
                <a:gd name="T2" fmla="*/ 20 w 45"/>
                <a:gd name="T3" fmla="*/ 37 h 38"/>
                <a:gd name="T4" fmla="*/ 45 w 45"/>
                <a:gd name="T5" fmla="*/ 37 h 38"/>
                <a:gd name="T6" fmla="*/ 45 w 45"/>
                <a:gd name="T7" fmla="*/ 1 h 38"/>
                <a:gd name="T8" fmla="*/ 20 w 45"/>
                <a:gd name="T9" fmla="*/ 0 h 38"/>
              </a:gdLst>
              <a:ahLst/>
              <a:cxnLst>
                <a:cxn ang="0">
                  <a:pos x="T0" y="T1"/>
                </a:cxn>
                <a:cxn ang="0">
                  <a:pos x="T2" y="T3"/>
                </a:cxn>
                <a:cxn ang="0">
                  <a:pos x="T4" y="T5"/>
                </a:cxn>
                <a:cxn ang="0">
                  <a:pos x="T6" y="T7"/>
                </a:cxn>
                <a:cxn ang="0">
                  <a:pos x="T8" y="T9"/>
                </a:cxn>
              </a:cxnLst>
              <a:rect l="0" t="0" r="r" b="b"/>
              <a:pathLst>
                <a:path w="45" h="38">
                  <a:moveTo>
                    <a:pt x="20" y="0"/>
                  </a:moveTo>
                  <a:cubicBezTo>
                    <a:pt x="0" y="7"/>
                    <a:pt x="9" y="38"/>
                    <a:pt x="20" y="37"/>
                  </a:cubicBezTo>
                  <a:cubicBezTo>
                    <a:pt x="26" y="37"/>
                    <a:pt x="37" y="37"/>
                    <a:pt x="45" y="37"/>
                  </a:cubicBezTo>
                  <a:cubicBezTo>
                    <a:pt x="45" y="1"/>
                    <a:pt x="45" y="1"/>
                    <a:pt x="45" y="1"/>
                  </a:cubicBezTo>
                  <a:cubicBezTo>
                    <a:pt x="33" y="1"/>
                    <a:pt x="23" y="0"/>
                    <a:pt x="20" y="0"/>
                  </a:cubicBez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sḻiḋé"/>
            <p:cNvSpPr/>
            <p:nvPr/>
          </p:nvSpPr>
          <p:spPr bwMode="auto">
            <a:xfrm>
              <a:off x="6109494" y="1851025"/>
              <a:ext cx="3506788" cy="3775075"/>
            </a:xfrm>
            <a:custGeom>
              <a:avLst/>
              <a:gdLst>
                <a:gd name="T0" fmla="*/ 1027 w 1063"/>
                <a:gd name="T1" fmla="*/ 739 h 1145"/>
                <a:gd name="T2" fmla="*/ 621 w 1063"/>
                <a:gd name="T3" fmla="*/ 333 h 1145"/>
                <a:gd name="T4" fmla="*/ 577 w 1063"/>
                <a:gd name="T5" fmla="*/ 336 h 1145"/>
                <a:gd name="T6" fmla="*/ 465 w 1063"/>
                <a:gd name="T7" fmla="*/ 336 h 1145"/>
                <a:gd name="T8" fmla="*/ 517 w 1063"/>
                <a:gd name="T9" fmla="*/ 313 h 1145"/>
                <a:gd name="T10" fmla="*/ 965 w 1063"/>
                <a:gd name="T11" fmla="*/ 450 h 1145"/>
                <a:gd name="T12" fmla="*/ 998 w 1063"/>
                <a:gd name="T13" fmla="*/ 377 h 1145"/>
                <a:gd name="T14" fmla="*/ 493 w 1063"/>
                <a:gd name="T15" fmla="*/ 243 h 1145"/>
                <a:gd name="T16" fmla="*/ 356 w 1063"/>
                <a:gd name="T17" fmla="*/ 336 h 1145"/>
                <a:gd name="T18" fmla="*/ 339 w 1063"/>
                <a:gd name="T19" fmla="*/ 336 h 1145"/>
                <a:gd name="T20" fmla="*/ 491 w 1063"/>
                <a:gd name="T21" fmla="*/ 74 h 1145"/>
                <a:gd name="T22" fmla="*/ 621 w 1063"/>
                <a:gd name="T23" fmla="*/ 74 h 1145"/>
                <a:gd name="T24" fmla="*/ 621 w 1063"/>
                <a:gd name="T25" fmla="*/ 0 h 1145"/>
                <a:gd name="T26" fmla="*/ 378 w 1063"/>
                <a:gd name="T27" fmla="*/ 0 h 1145"/>
                <a:gd name="T28" fmla="*/ 377 w 1063"/>
                <a:gd name="T29" fmla="*/ 74 h 1145"/>
                <a:gd name="T30" fmla="*/ 406 w 1063"/>
                <a:gd name="T31" fmla="*/ 74 h 1145"/>
                <a:gd name="T32" fmla="*/ 84 w 1063"/>
                <a:gd name="T33" fmla="*/ 631 h 1145"/>
                <a:gd name="T34" fmla="*/ 78 w 1063"/>
                <a:gd name="T35" fmla="*/ 630 h 1145"/>
                <a:gd name="T36" fmla="*/ 73 w 1063"/>
                <a:gd name="T37" fmla="*/ 631 h 1145"/>
                <a:gd name="T38" fmla="*/ 50 w 1063"/>
                <a:gd name="T39" fmla="*/ 503 h 1145"/>
                <a:gd name="T40" fmla="*/ 78 w 1063"/>
                <a:gd name="T41" fmla="*/ 503 h 1145"/>
                <a:gd name="T42" fmla="*/ 78 w 1063"/>
                <a:gd name="T43" fmla="*/ 466 h 1145"/>
                <a:gd name="T44" fmla="*/ 0 w 1063"/>
                <a:gd name="T45" fmla="*/ 467 h 1145"/>
                <a:gd name="T46" fmla="*/ 0 w 1063"/>
                <a:gd name="T47" fmla="*/ 503 h 1145"/>
                <a:gd name="T48" fmla="*/ 13 w 1063"/>
                <a:gd name="T49" fmla="*/ 503 h 1145"/>
                <a:gd name="T50" fmla="*/ 38 w 1063"/>
                <a:gd name="T51" fmla="*/ 639 h 1145"/>
                <a:gd name="T52" fmla="*/ 13 w 1063"/>
                <a:gd name="T53" fmla="*/ 662 h 1145"/>
                <a:gd name="T54" fmla="*/ 0 w 1063"/>
                <a:gd name="T55" fmla="*/ 643 h 1145"/>
                <a:gd name="T56" fmla="*/ 0 w 1063"/>
                <a:gd name="T57" fmla="*/ 780 h 1145"/>
                <a:gd name="T58" fmla="*/ 78 w 1063"/>
                <a:gd name="T59" fmla="*/ 821 h 1145"/>
                <a:gd name="T60" fmla="*/ 159 w 1063"/>
                <a:gd name="T61" fmla="*/ 776 h 1145"/>
                <a:gd name="T62" fmla="*/ 217 w 1063"/>
                <a:gd name="T63" fmla="*/ 776 h 1145"/>
                <a:gd name="T64" fmla="*/ 621 w 1063"/>
                <a:gd name="T65" fmla="*/ 1145 h 1145"/>
                <a:gd name="T66" fmla="*/ 1027 w 1063"/>
                <a:gd name="T67" fmla="*/ 739 h 1145"/>
                <a:gd name="T68" fmla="*/ 217 w 1063"/>
                <a:gd name="T69" fmla="*/ 702 h 1145"/>
                <a:gd name="T70" fmla="*/ 170 w 1063"/>
                <a:gd name="T71" fmla="*/ 702 h 1145"/>
                <a:gd name="T72" fmla="*/ 151 w 1063"/>
                <a:gd name="T73" fmla="*/ 666 h 1145"/>
                <a:gd name="T74" fmla="*/ 306 w 1063"/>
                <a:gd name="T75" fmla="*/ 410 h 1145"/>
                <a:gd name="T76" fmla="*/ 385 w 1063"/>
                <a:gd name="T77" fmla="*/ 410 h 1145"/>
                <a:gd name="T78" fmla="*/ 217 w 1063"/>
                <a:gd name="T79" fmla="*/ 702 h 1145"/>
                <a:gd name="T80" fmla="*/ 582 w 1063"/>
                <a:gd name="T81" fmla="*/ 410 h 1145"/>
                <a:gd name="T82" fmla="*/ 584 w 1063"/>
                <a:gd name="T83" fmla="*/ 410 h 1145"/>
                <a:gd name="T84" fmla="*/ 584 w 1063"/>
                <a:gd name="T85" fmla="*/ 702 h 1145"/>
                <a:gd name="T86" fmla="*/ 291 w 1063"/>
                <a:gd name="T87" fmla="*/ 702 h 1145"/>
                <a:gd name="T88" fmla="*/ 582 w 1063"/>
                <a:gd name="T89" fmla="*/ 410 h 1145"/>
                <a:gd name="T90" fmla="*/ 621 w 1063"/>
                <a:gd name="T91" fmla="*/ 1071 h 1145"/>
                <a:gd name="T92" fmla="*/ 291 w 1063"/>
                <a:gd name="T93" fmla="*/ 776 h 1145"/>
                <a:gd name="T94" fmla="*/ 658 w 1063"/>
                <a:gd name="T95" fmla="*/ 776 h 1145"/>
                <a:gd name="T96" fmla="*/ 658 w 1063"/>
                <a:gd name="T97" fmla="*/ 409 h 1145"/>
                <a:gd name="T98" fmla="*/ 953 w 1063"/>
                <a:gd name="T99" fmla="*/ 739 h 1145"/>
                <a:gd name="T100" fmla="*/ 621 w 1063"/>
                <a:gd name="T101" fmla="*/ 1071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3" h="1145">
                  <a:moveTo>
                    <a:pt x="1027" y="739"/>
                  </a:moveTo>
                  <a:cubicBezTo>
                    <a:pt x="1027" y="516"/>
                    <a:pt x="845" y="333"/>
                    <a:pt x="621" y="333"/>
                  </a:cubicBezTo>
                  <a:cubicBezTo>
                    <a:pt x="606" y="333"/>
                    <a:pt x="591" y="334"/>
                    <a:pt x="577" y="336"/>
                  </a:cubicBezTo>
                  <a:cubicBezTo>
                    <a:pt x="465" y="336"/>
                    <a:pt x="465" y="336"/>
                    <a:pt x="465" y="336"/>
                  </a:cubicBezTo>
                  <a:cubicBezTo>
                    <a:pt x="479" y="327"/>
                    <a:pt x="496" y="319"/>
                    <a:pt x="517" y="313"/>
                  </a:cubicBezTo>
                  <a:cubicBezTo>
                    <a:pt x="595" y="290"/>
                    <a:pt x="782" y="278"/>
                    <a:pt x="965" y="450"/>
                  </a:cubicBezTo>
                  <a:cubicBezTo>
                    <a:pt x="1012" y="497"/>
                    <a:pt x="1063" y="440"/>
                    <a:pt x="998" y="377"/>
                  </a:cubicBezTo>
                  <a:cubicBezTo>
                    <a:pt x="833" y="230"/>
                    <a:pt x="625" y="203"/>
                    <a:pt x="493" y="243"/>
                  </a:cubicBezTo>
                  <a:cubicBezTo>
                    <a:pt x="416" y="267"/>
                    <a:pt x="374" y="311"/>
                    <a:pt x="356" y="336"/>
                  </a:cubicBezTo>
                  <a:cubicBezTo>
                    <a:pt x="339" y="336"/>
                    <a:pt x="339" y="336"/>
                    <a:pt x="339" y="336"/>
                  </a:cubicBezTo>
                  <a:cubicBezTo>
                    <a:pt x="491" y="74"/>
                    <a:pt x="491" y="74"/>
                    <a:pt x="491" y="74"/>
                  </a:cubicBezTo>
                  <a:cubicBezTo>
                    <a:pt x="491" y="74"/>
                    <a:pt x="595" y="74"/>
                    <a:pt x="621" y="74"/>
                  </a:cubicBezTo>
                  <a:cubicBezTo>
                    <a:pt x="679" y="44"/>
                    <a:pt x="645" y="2"/>
                    <a:pt x="621" y="0"/>
                  </a:cubicBezTo>
                  <a:cubicBezTo>
                    <a:pt x="608" y="0"/>
                    <a:pt x="396" y="0"/>
                    <a:pt x="378" y="0"/>
                  </a:cubicBezTo>
                  <a:cubicBezTo>
                    <a:pt x="316" y="13"/>
                    <a:pt x="347" y="74"/>
                    <a:pt x="377" y="74"/>
                  </a:cubicBezTo>
                  <a:cubicBezTo>
                    <a:pt x="388" y="73"/>
                    <a:pt x="406" y="74"/>
                    <a:pt x="406" y="74"/>
                  </a:cubicBezTo>
                  <a:cubicBezTo>
                    <a:pt x="84" y="631"/>
                    <a:pt x="84" y="631"/>
                    <a:pt x="84" y="631"/>
                  </a:cubicBezTo>
                  <a:cubicBezTo>
                    <a:pt x="82" y="631"/>
                    <a:pt x="80" y="630"/>
                    <a:pt x="78" y="630"/>
                  </a:cubicBezTo>
                  <a:cubicBezTo>
                    <a:pt x="76" y="630"/>
                    <a:pt x="75" y="631"/>
                    <a:pt x="73" y="631"/>
                  </a:cubicBezTo>
                  <a:cubicBezTo>
                    <a:pt x="50" y="503"/>
                    <a:pt x="50" y="503"/>
                    <a:pt x="50" y="503"/>
                  </a:cubicBezTo>
                  <a:cubicBezTo>
                    <a:pt x="50" y="503"/>
                    <a:pt x="75" y="503"/>
                    <a:pt x="78" y="503"/>
                  </a:cubicBezTo>
                  <a:cubicBezTo>
                    <a:pt x="97" y="488"/>
                    <a:pt x="84" y="468"/>
                    <a:pt x="78" y="466"/>
                  </a:cubicBezTo>
                  <a:cubicBezTo>
                    <a:pt x="75" y="467"/>
                    <a:pt x="30" y="467"/>
                    <a:pt x="0" y="467"/>
                  </a:cubicBezTo>
                  <a:cubicBezTo>
                    <a:pt x="0" y="503"/>
                    <a:pt x="0" y="503"/>
                    <a:pt x="0" y="503"/>
                  </a:cubicBezTo>
                  <a:cubicBezTo>
                    <a:pt x="7" y="503"/>
                    <a:pt x="13" y="503"/>
                    <a:pt x="13" y="503"/>
                  </a:cubicBezTo>
                  <a:cubicBezTo>
                    <a:pt x="38" y="639"/>
                    <a:pt x="38" y="639"/>
                    <a:pt x="38" y="639"/>
                  </a:cubicBezTo>
                  <a:cubicBezTo>
                    <a:pt x="23" y="648"/>
                    <a:pt x="17" y="654"/>
                    <a:pt x="13" y="662"/>
                  </a:cubicBezTo>
                  <a:cubicBezTo>
                    <a:pt x="13" y="662"/>
                    <a:pt x="9" y="655"/>
                    <a:pt x="0" y="643"/>
                  </a:cubicBezTo>
                  <a:cubicBezTo>
                    <a:pt x="0" y="780"/>
                    <a:pt x="0" y="780"/>
                    <a:pt x="0" y="780"/>
                  </a:cubicBezTo>
                  <a:cubicBezTo>
                    <a:pt x="17" y="807"/>
                    <a:pt x="46" y="821"/>
                    <a:pt x="78" y="821"/>
                  </a:cubicBezTo>
                  <a:cubicBezTo>
                    <a:pt x="112" y="821"/>
                    <a:pt x="142" y="803"/>
                    <a:pt x="159" y="776"/>
                  </a:cubicBezTo>
                  <a:cubicBezTo>
                    <a:pt x="217" y="776"/>
                    <a:pt x="217" y="776"/>
                    <a:pt x="217" y="776"/>
                  </a:cubicBezTo>
                  <a:cubicBezTo>
                    <a:pt x="236" y="983"/>
                    <a:pt x="410" y="1145"/>
                    <a:pt x="621" y="1145"/>
                  </a:cubicBezTo>
                  <a:cubicBezTo>
                    <a:pt x="845" y="1145"/>
                    <a:pt x="1027" y="963"/>
                    <a:pt x="1027" y="739"/>
                  </a:cubicBezTo>
                  <a:close/>
                  <a:moveTo>
                    <a:pt x="217" y="702"/>
                  </a:moveTo>
                  <a:cubicBezTo>
                    <a:pt x="170" y="702"/>
                    <a:pt x="170" y="702"/>
                    <a:pt x="170" y="702"/>
                  </a:cubicBezTo>
                  <a:cubicBezTo>
                    <a:pt x="166" y="689"/>
                    <a:pt x="160" y="676"/>
                    <a:pt x="151" y="666"/>
                  </a:cubicBezTo>
                  <a:cubicBezTo>
                    <a:pt x="306" y="410"/>
                    <a:pt x="306" y="410"/>
                    <a:pt x="306" y="410"/>
                  </a:cubicBezTo>
                  <a:cubicBezTo>
                    <a:pt x="385" y="410"/>
                    <a:pt x="385" y="410"/>
                    <a:pt x="385" y="410"/>
                  </a:cubicBezTo>
                  <a:cubicBezTo>
                    <a:pt x="292" y="477"/>
                    <a:pt x="228" y="582"/>
                    <a:pt x="217" y="702"/>
                  </a:cubicBezTo>
                  <a:close/>
                  <a:moveTo>
                    <a:pt x="582" y="410"/>
                  </a:moveTo>
                  <a:cubicBezTo>
                    <a:pt x="584" y="410"/>
                    <a:pt x="584" y="410"/>
                    <a:pt x="584" y="410"/>
                  </a:cubicBezTo>
                  <a:cubicBezTo>
                    <a:pt x="584" y="702"/>
                    <a:pt x="584" y="702"/>
                    <a:pt x="584" y="702"/>
                  </a:cubicBezTo>
                  <a:cubicBezTo>
                    <a:pt x="291" y="702"/>
                    <a:pt x="291" y="702"/>
                    <a:pt x="291" y="702"/>
                  </a:cubicBezTo>
                  <a:cubicBezTo>
                    <a:pt x="308" y="550"/>
                    <a:pt x="429" y="428"/>
                    <a:pt x="582" y="410"/>
                  </a:cubicBezTo>
                  <a:close/>
                  <a:moveTo>
                    <a:pt x="621" y="1071"/>
                  </a:moveTo>
                  <a:cubicBezTo>
                    <a:pt x="450" y="1071"/>
                    <a:pt x="310" y="942"/>
                    <a:pt x="291" y="776"/>
                  </a:cubicBezTo>
                  <a:cubicBezTo>
                    <a:pt x="658" y="776"/>
                    <a:pt x="658" y="776"/>
                    <a:pt x="658" y="776"/>
                  </a:cubicBezTo>
                  <a:cubicBezTo>
                    <a:pt x="658" y="409"/>
                    <a:pt x="658" y="409"/>
                    <a:pt x="658" y="409"/>
                  </a:cubicBezTo>
                  <a:cubicBezTo>
                    <a:pt x="824" y="428"/>
                    <a:pt x="953" y="569"/>
                    <a:pt x="953" y="739"/>
                  </a:cubicBezTo>
                  <a:cubicBezTo>
                    <a:pt x="953" y="922"/>
                    <a:pt x="804" y="1071"/>
                    <a:pt x="621" y="1071"/>
                  </a:cubicBezTo>
                  <a:close/>
                </a:path>
              </a:pathLst>
            </a:custGeom>
            <a:solidFill>
              <a:srgbClr val="3737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lïdè"/>
            <p:cNvSpPr/>
            <p:nvPr/>
          </p:nvSpPr>
          <p:spPr bwMode="auto">
            <a:xfrm>
              <a:off x="5482432" y="1568450"/>
              <a:ext cx="527050" cy="6350"/>
            </a:xfrm>
            <a:custGeom>
              <a:avLst/>
              <a:gdLst>
                <a:gd name="T0" fmla="*/ 160 w 160"/>
                <a:gd name="T1" fmla="*/ 1 h 2"/>
                <a:gd name="T2" fmla="*/ 160 w 160"/>
                <a:gd name="T3" fmla="*/ 0 h 2"/>
                <a:gd name="T4" fmla="*/ 0 w 160"/>
                <a:gd name="T5" fmla="*/ 0 h 2"/>
                <a:gd name="T6" fmla="*/ 160 w 160"/>
                <a:gd name="T7" fmla="*/ 1 h 2"/>
              </a:gdLst>
              <a:ahLst/>
              <a:cxnLst>
                <a:cxn ang="0">
                  <a:pos x="T0" y="T1"/>
                </a:cxn>
                <a:cxn ang="0">
                  <a:pos x="T2" y="T3"/>
                </a:cxn>
                <a:cxn ang="0">
                  <a:pos x="T4" y="T5"/>
                </a:cxn>
                <a:cxn ang="0">
                  <a:pos x="T6" y="T7"/>
                </a:cxn>
              </a:cxnLst>
              <a:rect l="0" t="0" r="r" b="b"/>
              <a:pathLst>
                <a:path w="160" h="2">
                  <a:moveTo>
                    <a:pt x="160" y="1"/>
                  </a:moveTo>
                  <a:cubicBezTo>
                    <a:pt x="160" y="1"/>
                    <a:pt x="160" y="0"/>
                    <a:pt x="160" y="0"/>
                  </a:cubicBezTo>
                  <a:cubicBezTo>
                    <a:pt x="0" y="0"/>
                    <a:pt x="0" y="0"/>
                    <a:pt x="0" y="0"/>
                  </a:cubicBezTo>
                  <a:cubicBezTo>
                    <a:pt x="34" y="2"/>
                    <a:pt x="84" y="1"/>
                    <a:pt x="160" y="1"/>
                  </a:cubicBezTo>
                  <a:close/>
                </a:path>
              </a:pathLst>
            </a:custGeom>
            <a:solidFill>
              <a:srgbClr val="804F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1îḍê"/>
            <p:cNvSpPr/>
            <p:nvPr/>
          </p:nvSpPr>
          <p:spPr bwMode="auto">
            <a:xfrm>
              <a:off x="5482432" y="1231900"/>
              <a:ext cx="533400" cy="61913"/>
            </a:xfrm>
            <a:custGeom>
              <a:avLst/>
              <a:gdLst>
                <a:gd name="T0" fmla="*/ 1 w 162"/>
                <a:gd name="T1" fmla="*/ 0 h 19"/>
                <a:gd name="T2" fmla="*/ 162 w 162"/>
                <a:gd name="T3" fmla="*/ 0 h 19"/>
                <a:gd name="T4" fmla="*/ 0 w 162"/>
                <a:gd name="T5" fmla="*/ 0 h 19"/>
                <a:gd name="T6" fmla="*/ 0 w 162"/>
                <a:gd name="T7" fmla="*/ 19 h 19"/>
                <a:gd name="T8" fmla="*/ 1 w 162"/>
                <a:gd name="T9" fmla="*/ 19 h 19"/>
                <a:gd name="T10" fmla="*/ 1 w 162"/>
                <a:gd name="T11" fmla="*/ 0 h 19"/>
              </a:gdLst>
              <a:ahLst/>
              <a:cxnLst>
                <a:cxn ang="0">
                  <a:pos x="T0" y="T1"/>
                </a:cxn>
                <a:cxn ang="0">
                  <a:pos x="T2" y="T3"/>
                </a:cxn>
                <a:cxn ang="0">
                  <a:pos x="T4" y="T5"/>
                </a:cxn>
                <a:cxn ang="0">
                  <a:pos x="T6" y="T7"/>
                </a:cxn>
                <a:cxn ang="0">
                  <a:pos x="T8" y="T9"/>
                </a:cxn>
                <a:cxn ang="0">
                  <a:pos x="T10" y="T11"/>
                </a:cxn>
              </a:cxnLst>
              <a:rect l="0" t="0" r="r" b="b"/>
              <a:pathLst>
                <a:path w="162" h="19">
                  <a:moveTo>
                    <a:pt x="1" y="0"/>
                  </a:moveTo>
                  <a:cubicBezTo>
                    <a:pt x="53" y="0"/>
                    <a:pt x="90" y="0"/>
                    <a:pt x="162" y="0"/>
                  </a:cubicBezTo>
                  <a:cubicBezTo>
                    <a:pt x="0" y="0"/>
                    <a:pt x="0" y="0"/>
                    <a:pt x="0" y="0"/>
                  </a:cubicBezTo>
                  <a:cubicBezTo>
                    <a:pt x="0" y="19"/>
                    <a:pt x="0" y="19"/>
                    <a:pt x="0" y="19"/>
                  </a:cubicBezTo>
                  <a:cubicBezTo>
                    <a:pt x="0" y="19"/>
                    <a:pt x="1" y="19"/>
                    <a:pt x="1" y="19"/>
                  </a:cubicBezTo>
                  <a:lnTo>
                    <a:pt x="1" y="0"/>
                  </a:lnTo>
                  <a:close/>
                </a:path>
              </a:pathLst>
            </a:custGeom>
            <a:solidFill>
              <a:srgbClr val="FF78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ṣļîḍê"/>
            <p:cNvSpPr/>
            <p:nvPr/>
          </p:nvSpPr>
          <p:spPr bwMode="auto">
            <a:xfrm>
              <a:off x="5482432" y="1231900"/>
              <a:ext cx="725488" cy="336550"/>
            </a:xfrm>
            <a:custGeom>
              <a:avLst/>
              <a:gdLst>
                <a:gd name="T0" fmla="*/ 160 w 220"/>
                <a:gd name="T1" fmla="*/ 102 h 102"/>
                <a:gd name="T2" fmla="*/ 162 w 220"/>
                <a:gd name="T3" fmla="*/ 0 h 102"/>
                <a:gd name="T4" fmla="*/ 1 w 220"/>
                <a:gd name="T5" fmla="*/ 0 h 102"/>
                <a:gd name="T6" fmla="*/ 1 w 220"/>
                <a:gd name="T7" fmla="*/ 19 h 102"/>
                <a:gd name="T8" fmla="*/ 0 w 220"/>
                <a:gd name="T9" fmla="*/ 19 h 102"/>
                <a:gd name="T10" fmla="*/ 0 w 220"/>
                <a:gd name="T11" fmla="*/ 102 h 102"/>
                <a:gd name="T12" fmla="*/ 160 w 220"/>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220" h="102">
                  <a:moveTo>
                    <a:pt x="160" y="102"/>
                  </a:moveTo>
                  <a:cubicBezTo>
                    <a:pt x="165" y="99"/>
                    <a:pt x="220" y="48"/>
                    <a:pt x="162" y="0"/>
                  </a:cubicBezTo>
                  <a:cubicBezTo>
                    <a:pt x="90" y="0"/>
                    <a:pt x="53" y="0"/>
                    <a:pt x="1" y="0"/>
                  </a:cubicBezTo>
                  <a:cubicBezTo>
                    <a:pt x="1" y="19"/>
                    <a:pt x="1" y="19"/>
                    <a:pt x="1" y="19"/>
                  </a:cubicBezTo>
                  <a:cubicBezTo>
                    <a:pt x="1" y="19"/>
                    <a:pt x="0" y="19"/>
                    <a:pt x="0" y="19"/>
                  </a:cubicBezTo>
                  <a:cubicBezTo>
                    <a:pt x="0" y="102"/>
                    <a:pt x="0" y="102"/>
                    <a:pt x="0" y="102"/>
                  </a:cubicBezTo>
                  <a:lnTo>
                    <a:pt x="160" y="102"/>
                  </a:ln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íšḷîḍè"/>
            <p:cNvSpPr/>
            <p:nvPr/>
          </p:nvSpPr>
          <p:spPr bwMode="auto">
            <a:xfrm>
              <a:off x="3499644" y="3871913"/>
              <a:ext cx="827088" cy="831850"/>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lîde"/>
            <p:cNvSpPr/>
            <p:nvPr/>
          </p:nvSpPr>
          <p:spPr bwMode="auto">
            <a:xfrm>
              <a:off x="3756819" y="4129088"/>
              <a:ext cx="312738" cy="317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slîdê"/>
            <p:cNvSpPr/>
            <p:nvPr/>
          </p:nvSpPr>
          <p:spPr bwMode="auto">
            <a:xfrm>
              <a:off x="7811294" y="3871913"/>
              <a:ext cx="828675" cy="831850"/>
            </a:xfrm>
            <a:prstGeom prst="ellipse">
              <a:avLst/>
            </a:prstGeom>
            <a:solidFill>
              <a:srgbClr val="0F3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śliḍê"/>
            <p:cNvSpPr/>
            <p:nvPr/>
          </p:nvSpPr>
          <p:spPr bwMode="auto">
            <a:xfrm>
              <a:off x="8068469" y="4129088"/>
              <a:ext cx="312738" cy="317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ľïḍe"/>
            <p:cNvSpPr/>
            <p:nvPr/>
          </p:nvSpPr>
          <p:spPr bwMode="auto">
            <a:xfrm>
              <a:off x="5963444" y="3763963"/>
              <a:ext cx="2784475" cy="1047750"/>
            </a:xfrm>
            <a:custGeom>
              <a:avLst/>
              <a:gdLst>
                <a:gd name="T0" fmla="*/ 685 w 844"/>
                <a:gd name="T1" fmla="*/ 33 h 318"/>
                <a:gd name="T2" fmla="*/ 811 w 844"/>
                <a:gd name="T3" fmla="*/ 159 h 318"/>
                <a:gd name="T4" fmla="*/ 685 w 844"/>
                <a:gd name="T5" fmla="*/ 285 h 318"/>
                <a:gd name="T6" fmla="*/ 667 w 844"/>
                <a:gd name="T7" fmla="*/ 283 h 318"/>
                <a:gd name="T8" fmla="*/ 125 w 844"/>
                <a:gd name="T9" fmla="*/ 240 h 318"/>
                <a:gd name="T10" fmla="*/ 33 w 844"/>
                <a:gd name="T11" fmla="*/ 148 h 318"/>
                <a:gd name="T12" fmla="*/ 125 w 844"/>
                <a:gd name="T13" fmla="*/ 56 h 318"/>
                <a:gd name="T14" fmla="*/ 685 w 844"/>
                <a:gd name="T15" fmla="*/ 33 h 318"/>
                <a:gd name="T16" fmla="*/ 685 w 844"/>
                <a:gd name="T17" fmla="*/ 0 h 318"/>
                <a:gd name="T18" fmla="*/ 685 w 844"/>
                <a:gd name="T19" fmla="*/ 0 h 318"/>
                <a:gd name="T20" fmla="*/ 684 w 844"/>
                <a:gd name="T21" fmla="*/ 0 h 318"/>
                <a:gd name="T22" fmla="*/ 125 w 844"/>
                <a:gd name="T23" fmla="*/ 22 h 318"/>
                <a:gd name="T24" fmla="*/ 0 w 844"/>
                <a:gd name="T25" fmla="*/ 148 h 318"/>
                <a:gd name="T26" fmla="*/ 124 w 844"/>
                <a:gd name="T27" fmla="*/ 273 h 318"/>
                <a:gd name="T28" fmla="*/ 664 w 844"/>
                <a:gd name="T29" fmla="*/ 316 h 318"/>
                <a:gd name="T30" fmla="*/ 685 w 844"/>
                <a:gd name="T31" fmla="*/ 318 h 318"/>
                <a:gd name="T32" fmla="*/ 844 w 844"/>
                <a:gd name="T33" fmla="*/ 159 h 318"/>
                <a:gd name="T34" fmla="*/ 685 w 844"/>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4" h="318">
                  <a:moveTo>
                    <a:pt x="685" y="33"/>
                  </a:moveTo>
                  <a:cubicBezTo>
                    <a:pt x="755" y="33"/>
                    <a:pt x="811" y="90"/>
                    <a:pt x="811" y="159"/>
                  </a:cubicBezTo>
                  <a:cubicBezTo>
                    <a:pt x="811" y="228"/>
                    <a:pt x="755" y="285"/>
                    <a:pt x="685" y="285"/>
                  </a:cubicBezTo>
                  <a:cubicBezTo>
                    <a:pt x="679" y="285"/>
                    <a:pt x="673" y="284"/>
                    <a:pt x="667" y="283"/>
                  </a:cubicBezTo>
                  <a:cubicBezTo>
                    <a:pt x="125" y="240"/>
                    <a:pt x="125" y="240"/>
                    <a:pt x="125" y="240"/>
                  </a:cubicBezTo>
                  <a:cubicBezTo>
                    <a:pt x="74" y="240"/>
                    <a:pt x="33" y="199"/>
                    <a:pt x="33" y="148"/>
                  </a:cubicBezTo>
                  <a:cubicBezTo>
                    <a:pt x="33" y="97"/>
                    <a:pt x="74" y="56"/>
                    <a:pt x="125" y="56"/>
                  </a:cubicBezTo>
                  <a:cubicBezTo>
                    <a:pt x="685" y="33"/>
                    <a:pt x="685" y="33"/>
                    <a:pt x="685" y="33"/>
                  </a:cubicBezTo>
                  <a:moveTo>
                    <a:pt x="685" y="0"/>
                  </a:moveTo>
                  <a:cubicBezTo>
                    <a:pt x="685" y="0"/>
                    <a:pt x="685" y="0"/>
                    <a:pt x="685" y="0"/>
                  </a:cubicBezTo>
                  <a:cubicBezTo>
                    <a:pt x="684" y="0"/>
                    <a:pt x="684" y="0"/>
                    <a:pt x="684" y="0"/>
                  </a:cubicBezTo>
                  <a:cubicBezTo>
                    <a:pt x="125" y="22"/>
                    <a:pt x="125" y="22"/>
                    <a:pt x="125" y="22"/>
                  </a:cubicBezTo>
                  <a:cubicBezTo>
                    <a:pt x="56" y="23"/>
                    <a:pt x="0" y="79"/>
                    <a:pt x="0" y="148"/>
                  </a:cubicBezTo>
                  <a:cubicBezTo>
                    <a:pt x="0" y="217"/>
                    <a:pt x="55" y="273"/>
                    <a:pt x="124" y="273"/>
                  </a:cubicBezTo>
                  <a:cubicBezTo>
                    <a:pt x="664" y="316"/>
                    <a:pt x="664" y="316"/>
                    <a:pt x="664" y="316"/>
                  </a:cubicBezTo>
                  <a:cubicBezTo>
                    <a:pt x="672" y="317"/>
                    <a:pt x="678" y="318"/>
                    <a:pt x="685" y="318"/>
                  </a:cubicBezTo>
                  <a:cubicBezTo>
                    <a:pt x="773" y="318"/>
                    <a:pt x="844" y="247"/>
                    <a:pt x="844" y="159"/>
                  </a:cubicBezTo>
                  <a:cubicBezTo>
                    <a:pt x="844" y="71"/>
                    <a:pt x="773" y="0"/>
                    <a:pt x="685" y="0"/>
                  </a:cubicBezTo>
                  <a:close/>
                </a:path>
              </a:pathLst>
            </a:custGeom>
            <a:solidFill>
              <a:srgbClr val="F68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52" name="e39f7a83-c0ae-4a90-9beb-b220cea1ce6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9305460" y="4079387"/>
            <a:ext cx="1806511" cy="1413318"/>
            <a:chOff x="3708504" y="2048241"/>
            <a:chExt cx="4945355" cy="3868982"/>
          </a:xfrm>
        </p:grpSpPr>
        <p:sp>
          <p:nvSpPr>
            <p:cNvPr id="153" name="ïŝľîďè"/>
            <p:cNvSpPr/>
            <p:nvPr/>
          </p:nvSpPr>
          <p:spPr bwMode="auto">
            <a:xfrm>
              <a:off x="3771930" y="4473349"/>
              <a:ext cx="72753" cy="17162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4" name="iślíḍê"/>
            <p:cNvSpPr/>
            <p:nvPr/>
          </p:nvSpPr>
          <p:spPr bwMode="auto">
            <a:xfrm>
              <a:off x="3812971" y="4270013"/>
              <a:ext cx="65292" cy="578295"/>
            </a:xfrm>
            <a:custGeom>
              <a:avLst/>
              <a:gdLst>
                <a:gd name="T0" fmla="*/ 20 w 20"/>
                <a:gd name="T1" fmla="*/ 163 h 174"/>
                <a:gd name="T2" fmla="*/ 10 w 20"/>
                <a:gd name="T3" fmla="*/ 174 h 174"/>
                <a:gd name="T4" fmla="*/ 0 w 20"/>
                <a:gd name="T5" fmla="*/ 163 h 174"/>
                <a:gd name="T6" fmla="*/ 0 w 20"/>
                <a:gd name="T7" fmla="*/ 10 h 174"/>
                <a:gd name="T8" fmla="*/ 10 w 20"/>
                <a:gd name="T9" fmla="*/ 0 h 174"/>
                <a:gd name="T10" fmla="*/ 20 w 20"/>
                <a:gd name="T11" fmla="*/ 10 h 174"/>
                <a:gd name="T12" fmla="*/ 20 w 20"/>
                <a:gd name="T13" fmla="*/ 163 h 174"/>
              </a:gdLst>
              <a:ahLst/>
              <a:cxnLst>
                <a:cxn ang="0">
                  <a:pos x="T0" y="T1"/>
                </a:cxn>
                <a:cxn ang="0">
                  <a:pos x="T2" y="T3"/>
                </a:cxn>
                <a:cxn ang="0">
                  <a:pos x="T4" y="T5"/>
                </a:cxn>
                <a:cxn ang="0">
                  <a:pos x="T6" y="T7"/>
                </a:cxn>
                <a:cxn ang="0">
                  <a:pos x="T8" y="T9"/>
                </a:cxn>
                <a:cxn ang="0">
                  <a:pos x="T10" y="T11"/>
                </a:cxn>
                <a:cxn ang="0">
                  <a:pos x="T12" y="T13"/>
                </a:cxn>
              </a:cxnLst>
              <a:rect l="0" t="0" r="r" b="b"/>
              <a:pathLst>
                <a:path w="20" h="174">
                  <a:moveTo>
                    <a:pt x="20" y="163"/>
                  </a:moveTo>
                  <a:cubicBezTo>
                    <a:pt x="20" y="169"/>
                    <a:pt x="16" y="174"/>
                    <a:pt x="10" y="174"/>
                  </a:cubicBezTo>
                  <a:cubicBezTo>
                    <a:pt x="4" y="174"/>
                    <a:pt x="0" y="169"/>
                    <a:pt x="0" y="163"/>
                  </a:cubicBezTo>
                  <a:cubicBezTo>
                    <a:pt x="0" y="10"/>
                    <a:pt x="0" y="10"/>
                    <a:pt x="0" y="10"/>
                  </a:cubicBezTo>
                  <a:cubicBezTo>
                    <a:pt x="0" y="5"/>
                    <a:pt x="4" y="0"/>
                    <a:pt x="10" y="0"/>
                  </a:cubicBezTo>
                  <a:cubicBezTo>
                    <a:pt x="16" y="0"/>
                    <a:pt x="20" y="5"/>
                    <a:pt x="20" y="10"/>
                  </a:cubicBezTo>
                  <a:lnTo>
                    <a:pt x="20" y="1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íśļîďè"/>
            <p:cNvSpPr/>
            <p:nvPr/>
          </p:nvSpPr>
          <p:spPr bwMode="auto">
            <a:xfrm>
              <a:off x="8097950" y="4631914"/>
              <a:ext cx="113794" cy="667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6" name="ïṣľîďe"/>
            <p:cNvSpPr/>
            <p:nvPr/>
          </p:nvSpPr>
          <p:spPr bwMode="auto">
            <a:xfrm>
              <a:off x="8138991" y="5359447"/>
              <a:ext cx="31712" cy="384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7" name="îś1íḍé"/>
            <p:cNvSpPr/>
            <p:nvPr/>
          </p:nvSpPr>
          <p:spPr bwMode="auto">
            <a:xfrm>
              <a:off x="8081160" y="4831520"/>
              <a:ext cx="147371" cy="7275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8" name="îşlíḑê"/>
            <p:cNvSpPr/>
            <p:nvPr/>
          </p:nvSpPr>
          <p:spPr bwMode="auto">
            <a:xfrm>
              <a:off x="8215474" y="4626318"/>
              <a:ext cx="242511" cy="380556"/>
            </a:xfrm>
            <a:custGeom>
              <a:avLst/>
              <a:gdLst>
                <a:gd name="T0" fmla="*/ 69 w 73"/>
                <a:gd name="T1" fmla="*/ 115 h 115"/>
                <a:gd name="T2" fmla="*/ 25 w 73"/>
                <a:gd name="T3" fmla="*/ 115 h 115"/>
                <a:gd name="T4" fmla="*/ 22 w 73"/>
                <a:gd name="T5" fmla="*/ 111 h 115"/>
                <a:gd name="T6" fmla="*/ 22 w 73"/>
                <a:gd name="T7" fmla="*/ 7 h 115"/>
                <a:gd name="T8" fmla="*/ 4 w 73"/>
                <a:gd name="T9" fmla="*/ 7 h 115"/>
                <a:gd name="T10" fmla="*/ 0 w 73"/>
                <a:gd name="T11" fmla="*/ 4 h 115"/>
                <a:gd name="T12" fmla="*/ 4 w 73"/>
                <a:gd name="T13" fmla="*/ 0 h 115"/>
                <a:gd name="T14" fmla="*/ 25 w 73"/>
                <a:gd name="T15" fmla="*/ 0 h 115"/>
                <a:gd name="T16" fmla="*/ 28 w 73"/>
                <a:gd name="T17" fmla="*/ 4 h 115"/>
                <a:gd name="T18" fmla="*/ 28 w 73"/>
                <a:gd name="T19" fmla="*/ 108 h 115"/>
                <a:gd name="T20" fmla="*/ 69 w 73"/>
                <a:gd name="T21" fmla="*/ 108 h 115"/>
                <a:gd name="T22" fmla="*/ 73 w 73"/>
                <a:gd name="T23" fmla="*/ 111 h 115"/>
                <a:gd name="T24" fmla="*/ 69 w 73"/>
                <a:gd name="T2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5">
                  <a:moveTo>
                    <a:pt x="69" y="115"/>
                  </a:moveTo>
                  <a:cubicBezTo>
                    <a:pt x="25" y="115"/>
                    <a:pt x="25" y="115"/>
                    <a:pt x="25" y="115"/>
                  </a:cubicBezTo>
                  <a:cubicBezTo>
                    <a:pt x="23" y="115"/>
                    <a:pt x="22" y="113"/>
                    <a:pt x="22" y="111"/>
                  </a:cubicBezTo>
                  <a:cubicBezTo>
                    <a:pt x="22" y="7"/>
                    <a:pt x="22" y="7"/>
                    <a:pt x="22" y="7"/>
                  </a:cubicBezTo>
                  <a:cubicBezTo>
                    <a:pt x="4" y="7"/>
                    <a:pt x="4" y="7"/>
                    <a:pt x="4" y="7"/>
                  </a:cubicBezTo>
                  <a:cubicBezTo>
                    <a:pt x="2" y="7"/>
                    <a:pt x="0" y="5"/>
                    <a:pt x="0" y="4"/>
                  </a:cubicBezTo>
                  <a:cubicBezTo>
                    <a:pt x="0" y="2"/>
                    <a:pt x="2" y="0"/>
                    <a:pt x="4" y="0"/>
                  </a:cubicBezTo>
                  <a:cubicBezTo>
                    <a:pt x="25" y="0"/>
                    <a:pt x="25" y="0"/>
                    <a:pt x="25" y="0"/>
                  </a:cubicBezTo>
                  <a:cubicBezTo>
                    <a:pt x="27" y="0"/>
                    <a:pt x="28" y="2"/>
                    <a:pt x="28" y="4"/>
                  </a:cubicBezTo>
                  <a:cubicBezTo>
                    <a:pt x="28" y="108"/>
                    <a:pt x="28" y="108"/>
                    <a:pt x="28" y="108"/>
                  </a:cubicBezTo>
                  <a:cubicBezTo>
                    <a:pt x="69" y="108"/>
                    <a:pt x="69" y="108"/>
                    <a:pt x="69" y="108"/>
                  </a:cubicBezTo>
                  <a:cubicBezTo>
                    <a:pt x="71" y="108"/>
                    <a:pt x="73" y="110"/>
                    <a:pt x="73" y="111"/>
                  </a:cubicBezTo>
                  <a:cubicBezTo>
                    <a:pt x="73" y="113"/>
                    <a:pt x="71" y="115"/>
                    <a:pt x="69"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îṧļiḍe"/>
            <p:cNvSpPr/>
            <p:nvPr/>
          </p:nvSpPr>
          <p:spPr bwMode="auto">
            <a:xfrm>
              <a:off x="8364712" y="4967699"/>
              <a:ext cx="186547" cy="55963"/>
            </a:xfrm>
            <a:custGeom>
              <a:avLst/>
              <a:gdLst>
                <a:gd name="T0" fmla="*/ 56 w 56"/>
                <a:gd name="T1" fmla="*/ 8 h 17"/>
                <a:gd name="T2" fmla="*/ 47 w 56"/>
                <a:gd name="T3" fmla="*/ 17 h 17"/>
                <a:gd name="T4" fmla="*/ 9 w 56"/>
                <a:gd name="T5" fmla="*/ 17 h 17"/>
                <a:gd name="T6" fmla="*/ 0 w 56"/>
                <a:gd name="T7" fmla="*/ 8 h 17"/>
                <a:gd name="T8" fmla="*/ 9 w 56"/>
                <a:gd name="T9" fmla="*/ 0 h 17"/>
                <a:gd name="T10" fmla="*/ 47 w 56"/>
                <a:gd name="T11" fmla="*/ 0 h 17"/>
                <a:gd name="T12" fmla="*/ 56 w 56"/>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56" h="17">
                  <a:moveTo>
                    <a:pt x="56" y="8"/>
                  </a:moveTo>
                  <a:cubicBezTo>
                    <a:pt x="56" y="13"/>
                    <a:pt x="52" y="17"/>
                    <a:pt x="47" y="17"/>
                  </a:cubicBezTo>
                  <a:cubicBezTo>
                    <a:pt x="9" y="17"/>
                    <a:pt x="9" y="17"/>
                    <a:pt x="9" y="17"/>
                  </a:cubicBezTo>
                  <a:cubicBezTo>
                    <a:pt x="4" y="17"/>
                    <a:pt x="0" y="13"/>
                    <a:pt x="0" y="8"/>
                  </a:cubicBezTo>
                  <a:cubicBezTo>
                    <a:pt x="0" y="4"/>
                    <a:pt x="4" y="0"/>
                    <a:pt x="9" y="0"/>
                  </a:cubicBezTo>
                  <a:cubicBezTo>
                    <a:pt x="47" y="0"/>
                    <a:pt x="47" y="0"/>
                    <a:pt x="47" y="0"/>
                  </a:cubicBezTo>
                  <a:cubicBezTo>
                    <a:pt x="52" y="0"/>
                    <a:pt x="56" y="4"/>
                    <a:pt x="56" y="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ïśļídé"/>
            <p:cNvSpPr/>
            <p:nvPr/>
          </p:nvSpPr>
          <p:spPr bwMode="auto">
            <a:xfrm>
              <a:off x="8081160" y="5667250"/>
              <a:ext cx="147371" cy="29847"/>
            </a:xfrm>
            <a:custGeom>
              <a:avLst/>
              <a:gdLst>
                <a:gd name="T0" fmla="*/ 44 w 44"/>
                <a:gd name="T1" fmla="*/ 4 h 9"/>
                <a:gd name="T2" fmla="*/ 40 w 44"/>
                <a:gd name="T3" fmla="*/ 9 h 9"/>
                <a:gd name="T4" fmla="*/ 4 w 44"/>
                <a:gd name="T5" fmla="*/ 9 h 9"/>
                <a:gd name="T6" fmla="*/ 0 w 44"/>
                <a:gd name="T7" fmla="*/ 4 h 9"/>
                <a:gd name="T8" fmla="*/ 4 w 44"/>
                <a:gd name="T9" fmla="*/ 0 h 9"/>
                <a:gd name="T10" fmla="*/ 40 w 44"/>
                <a:gd name="T11" fmla="*/ 0 h 9"/>
                <a:gd name="T12" fmla="*/ 44 w 4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44" h="9">
                  <a:moveTo>
                    <a:pt x="44" y="4"/>
                  </a:moveTo>
                  <a:cubicBezTo>
                    <a:pt x="44" y="7"/>
                    <a:pt x="42" y="9"/>
                    <a:pt x="40" y="9"/>
                  </a:cubicBezTo>
                  <a:cubicBezTo>
                    <a:pt x="4" y="9"/>
                    <a:pt x="4" y="9"/>
                    <a:pt x="4" y="9"/>
                  </a:cubicBezTo>
                  <a:cubicBezTo>
                    <a:pt x="2" y="9"/>
                    <a:pt x="0" y="7"/>
                    <a:pt x="0" y="4"/>
                  </a:cubicBezTo>
                  <a:cubicBezTo>
                    <a:pt x="0" y="2"/>
                    <a:pt x="2" y="0"/>
                    <a:pt x="4" y="0"/>
                  </a:cubicBezTo>
                  <a:cubicBezTo>
                    <a:pt x="40" y="0"/>
                    <a:pt x="40" y="0"/>
                    <a:pt x="40" y="0"/>
                  </a:cubicBezTo>
                  <a:cubicBezTo>
                    <a:pt x="42" y="0"/>
                    <a:pt x="44" y="2"/>
                    <a:pt x="44" y="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ṡľiďé"/>
            <p:cNvSpPr/>
            <p:nvPr/>
          </p:nvSpPr>
          <p:spPr bwMode="auto">
            <a:xfrm>
              <a:off x="8058775" y="5726944"/>
              <a:ext cx="192143" cy="190277"/>
            </a:xfrm>
            <a:prstGeom prst="ellipse">
              <a:avLst/>
            </a:pr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ṡḷiďé"/>
            <p:cNvSpPr/>
            <p:nvPr/>
          </p:nvSpPr>
          <p:spPr bwMode="auto">
            <a:xfrm>
              <a:off x="8094219" y="5697097"/>
              <a:ext cx="121255" cy="177220"/>
            </a:xfrm>
            <a:custGeom>
              <a:avLst/>
              <a:gdLst>
                <a:gd name="T0" fmla="*/ 18 w 36"/>
                <a:gd name="T1" fmla="*/ 0 h 53"/>
                <a:gd name="T2" fmla="*/ 0 w 36"/>
                <a:gd name="T3" fmla="*/ 0 h 53"/>
                <a:gd name="T4" fmla="*/ 2 w 36"/>
                <a:gd name="T5" fmla="*/ 37 h 53"/>
                <a:gd name="T6" fmla="*/ 18 w 36"/>
                <a:gd name="T7" fmla="*/ 53 h 53"/>
                <a:gd name="T8" fmla="*/ 34 w 36"/>
                <a:gd name="T9" fmla="*/ 37 h 53"/>
                <a:gd name="T10" fmla="*/ 36 w 36"/>
                <a:gd name="T11" fmla="*/ 0 h 53"/>
                <a:gd name="T12" fmla="*/ 18 w 36"/>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6" h="53">
                  <a:moveTo>
                    <a:pt x="18" y="0"/>
                  </a:moveTo>
                  <a:cubicBezTo>
                    <a:pt x="0" y="0"/>
                    <a:pt x="0" y="0"/>
                    <a:pt x="0" y="0"/>
                  </a:cubicBezTo>
                  <a:cubicBezTo>
                    <a:pt x="2" y="37"/>
                    <a:pt x="2" y="37"/>
                    <a:pt x="2" y="37"/>
                  </a:cubicBezTo>
                  <a:cubicBezTo>
                    <a:pt x="2" y="46"/>
                    <a:pt x="9" y="53"/>
                    <a:pt x="18" y="53"/>
                  </a:cubicBezTo>
                  <a:cubicBezTo>
                    <a:pt x="27" y="53"/>
                    <a:pt x="34" y="46"/>
                    <a:pt x="34" y="37"/>
                  </a:cubicBezTo>
                  <a:cubicBezTo>
                    <a:pt x="36" y="0"/>
                    <a:pt x="36" y="0"/>
                    <a:pt x="36" y="0"/>
                  </a:cubicBezTo>
                  <a:lnTo>
                    <a:pt x="18"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ŝḻîḓè"/>
            <p:cNvSpPr/>
            <p:nvPr/>
          </p:nvSpPr>
          <p:spPr bwMode="auto">
            <a:xfrm>
              <a:off x="6954418" y="4682283"/>
              <a:ext cx="578295" cy="591354"/>
            </a:xfrm>
            <a:custGeom>
              <a:avLst/>
              <a:gdLst>
                <a:gd name="T0" fmla="*/ 174 w 174"/>
                <a:gd name="T1" fmla="*/ 143 h 178"/>
                <a:gd name="T2" fmla="*/ 139 w 174"/>
                <a:gd name="T3" fmla="*/ 178 h 178"/>
                <a:gd name="T4" fmla="*/ 36 w 174"/>
                <a:gd name="T5" fmla="*/ 178 h 178"/>
                <a:gd name="T6" fmla="*/ 0 w 174"/>
                <a:gd name="T7" fmla="*/ 143 h 178"/>
                <a:gd name="T8" fmla="*/ 0 w 174"/>
                <a:gd name="T9" fmla="*/ 36 h 178"/>
                <a:gd name="T10" fmla="*/ 36 w 174"/>
                <a:gd name="T11" fmla="*/ 0 h 178"/>
                <a:gd name="T12" fmla="*/ 139 w 174"/>
                <a:gd name="T13" fmla="*/ 0 h 178"/>
                <a:gd name="T14" fmla="*/ 174 w 174"/>
                <a:gd name="T15" fmla="*/ 36 h 178"/>
                <a:gd name="T16" fmla="*/ 174 w 174"/>
                <a:gd name="T17" fmla="*/ 14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8">
                  <a:moveTo>
                    <a:pt x="174" y="143"/>
                  </a:moveTo>
                  <a:cubicBezTo>
                    <a:pt x="174" y="162"/>
                    <a:pt x="158" y="178"/>
                    <a:pt x="139" y="178"/>
                  </a:cubicBezTo>
                  <a:cubicBezTo>
                    <a:pt x="36" y="178"/>
                    <a:pt x="36" y="178"/>
                    <a:pt x="36" y="178"/>
                  </a:cubicBezTo>
                  <a:cubicBezTo>
                    <a:pt x="16" y="178"/>
                    <a:pt x="0" y="162"/>
                    <a:pt x="0" y="143"/>
                  </a:cubicBezTo>
                  <a:cubicBezTo>
                    <a:pt x="0" y="36"/>
                    <a:pt x="0" y="36"/>
                    <a:pt x="0" y="36"/>
                  </a:cubicBezTo>
                  <a:cubicBezTo>
                    <a:pt x="0" y="16"/>
                    <a:pt x="16" y="0"/>
                    <a:pt x="36" y="0"/>
                  </a:cubicBezTo>
                  <a:cubicBezTo>
                    <a:pt x="139" y="0"/>
                    <a:pt x="139" y="0"/>
                    <a:pt x="139" y="0"/>
                  </a:cubicBezTo>
                  <a:cubicBezTo>
                    <a:pt x="158" y="0"/>
                    <a:pt x="174" y="16"/>
                    <a:pt x="174" y="36"/>
                  </a:cubicBezTo>
                  <a:lnTo>
                    <a:pt x="174" y="143"/>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Sļïde"/>
            <p:cNvSpPr/>
            <p:nvPr/>
          </p:nvSpPr>
          <p:spPr bwMode="auto">
            <a:xfrm>
              <a:off x="6721235" y="4984489"/>
              <a:ext cx="854384" cy="315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5" name="ïṥ1iḓé"/>
            <p:cNvSpPr/>
            <p:nvPr/>
          </p:nvSpPr>
          <p:spPr bwMode="auto">
            <a:xfrm>
              <a:off x="7077539" y="4551700"/>
              <a:ext cx="328322" cy="130583"/>
            </a:xfrm>
            <a:custGeom>
              <a:avLst/>
              <a:gdLst>
                <a:gd name="T0" fmla="*/ 0 w 176"/>
                <a:gd name="T1" fmla="*/ 0 h 70"/>
                <a:gd name="T2" fmla="*/ 0 w 176"/>
                <a:gd name="T3" fmla="*/ 70 h 70"/>
                <a:gd name="T4" fmla="*/ 176 w 176"/>
                <a:gd name="T5" fmla="*/ 70 h 70"/>
                <a:gd name="T6" fmla="*/ 176 w 176"/>
                <a:gd name="T7" fmla="*/ 0 h 70"/>
                <a:gd name="T8" fmla="*/ 0 w 176"/>
                <a:gd name="T9" fmla="*/ 0 h 70"/>
                <a:gd name="T10" fmla="*/ 159 w 176"/>
                <a:gd name="T11" fmla="*/ 57 h 70"/>
                <a:gd name="T12" fmla="*/ 105 w 176"/>
                <a:gd name="T13" fmla="*/ 57 h 70"/>
                <a:gd name="T14" fmla="*/ 105 w 176"/>
                <a:gd name="T15" fmla="*/ 11 h 70"/>
                <a:gd name="T16" fmla="*/ 159 w 176"/>
                <a:gd name="T17" fmla="*/ 11 h 70"/>
                <a:gd name="T18" fmla="*/ 159 w 176"/>
                <a:gd name="T19"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70">
                  <a:moveTo>
                    <a:pt x="0" y="0"/>
                  </a:moveTo>
                  <a:lnTo>
                    <a:pt x="0" y="70"/>
                  </a:lnTo>
                  <a:lnTo>
                    <a:pt x="176" y="70"/>
                  </a:lnTo>
                  <a:lnTo>
                    <a:pt x="176" y="0"/>
                  </a:lnTo>
                  <a:lnTo>
                    <a:pt x="0" y="0"/>
                  </a:lnTo>
                  <a:close/>
                  <a:moveTo>
                    <a:pt x="159" y="57"/>
                  </a:moveTo>
                  <a:lnTo>
                    <a:pt x="105" y="57"/>
                  </a:lnTo>
                  <a:lnTo>
                    <a:pt x="105" y="11"/>
                  </a:lnTo>
                  <a:lnTo>
                    <a:pt x="159" y="11"/>
                  </a:lnTo>
                  <a:lnTo>
                    <a:pt x="159" y="57"/>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s1íde"/>
            <p:cNvSpPr/>
            <p:nvPr/>
          </p:nvSpPr>
          <p:spPr bwMode="auto">
            <a:xfrm>
              <a:off x="7344301" y="4572220"/>
              <a:ext cx="29847" cy="85812"/>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7" name="íṩ1îḍè"/>
            <p:cNvSpPr/>
            <p:nvPr/>
          </p:nvSpPr>
          <p:spPr bwMode="auto">
            <a:xfrm>
              <a:off x="7094328" y="4572220"/>
              <a:ext cx="37310" cy="85812"/>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8" name="ïṩḷïďê"/>
            <p:cNvSpPr/>
            <p:nvPr/>
          </p:nvSpPr>
          <p:spPr bwMode="auto">
            <a:xfrm>
              <a:off x="6762276" y="4609529"/>
              <a:ext cx="369362" cy="115659"/>
            </a:xfrm>
            <a:custGeom>
              <a:avLst/>
              <a:gdLst>
                <a:gd name="T0" fmla="*/ 45 w 111"/>
                <a:gd name="T1" fmla="*/ 35 h 35"/>
                <a:gd name="T2" fmla="*/ 0 w 111"/>
                <a:gd name="T3" fmla="*/ 35 h 35"/>
                <a:gd name="T4" fmla="*/ 0 w 111"/>
                <a:gd name="T5" fmla="*/ 30 h 35"/>
                <a:gd name="T6" fmla="*/ 45 w 111"/>
                <a:gd name="T7" fmla="*/ 30 h 35"/>
                <a:gd name="T8" fmla="*/ 63 w 111"/>
                <a:gd name="T9" fmla="*/ 13 h 35"/>
                <a:gd name="T10" fmla="*/ 75 w 111"/>
                <a:gd name="T11" fmla="*/ 0 h 35"/>
                <a:gd name="T12" fmla="*/ 111 w 111"/>
                <a:gd name="T13" fmla="*/ 0 h 35"/>
                <a:gd name="T14" fmla="*/ 111 w 111"/>
                <a:gd name="T15" fmla="*/ 5 h 35"/>
                <a:gd name="T16" fmla="*/ 75 w 111"/>
                <a:gd name="T17" fmla="*/ 5 h 35"/>
                <a:gd name="T18" fmla="*/ 67 w 111"/>
                <a:gd name="T19" fmla="*/ 15 h 35"/>
                <a:gd name="T20" fmla="*/ 45 w 111"/>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5">
                  <a:moveTo>
                    <a:pt x="45" y="35"/>
                  </a:moveTo>
                  <a:cubicBezTo>
                    <a:pt x="0" y="35"/>
                    <a:pt x="0" y="35"/>
                    <a:pt x="0" y="35"/>
                  </a:cubicBezTo>
                  <a:cubicBezTo>
                    <a:pt x="0" y="30"/>
                    <a:pt x="0" y="30"/>
                    <a:pt x="0" y="30"/>
                  </a:cubicBezTo>
                  <a:cubicBezTo>
                    <a:pt x="45" y="30"/>
                    <a:pt x="45" y="30"/>
                    <a:pt x="45" y="30"/>
                  </a:cubicBezTo>
                  <a:cubicBezTo>
                    <a:pt x="54" y="30"/>
                    <a:pt x="59" y="21"/>
                    <a:pt x="63" y="13"/>
                  </a:cubicBezTo>
                  <a:cubicBezTo>
                    <a:pt x="67" y="6"/>
                    <a:pt x="70" y="0"/>
                    <a:pt x="75" y="0"/>
                  </a:cubicBezTo>
                  <a:cubicBezTo>
                    <a:pt x="111" y="0"/>
                    <a:pt x="111" y="0"/>
                    <a:pt x="111" y="0"/>
                  </a:cubicBezTo>
                  <a:cubicBezTo>
                    <a:pt x="111" y="5"/>
                    <a:pt x="111" y="5"/>
                    <a:pt x="111" y="5"/>
                  </a:cubicBezTo>
                  <a:cubicBezTo>
                    <a:pt x="75" y="5"/>
                    <a:pt x="75" y="5"/>
                    <a:pt x="75" y="5"/>
                  </a:cubicBezTo>
                  <a:cubicBezTo>
                    <a:pt x="73" y="5"/>
                    <a:pt x="70" y="10"/>
                    <a:pt x="67" y="15"/>
                  </a:cubicBezTo>
                  <a:cubicBezTo>
                    <a:pt x="62" y="24"/>
                    <a:pt x="56" y="35"/>
                    <a:pt x="45" y="35"/>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íṡļiďe"/>
            <p:cNvSpPr/>
            <p:nvPr/>
          </p:nvSpPr>
          <p:spPr bwMode="auto">
            <a:xfrm>
              <a:off x="7114848" y="4592741"/>
              <a:ext cx="16790" cy="46637"/>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0" name="ïṣľiḍè"/>
            <p:cNvSpPr/>
            <p:nvPr/>
          </p:nvSpPr>
          <p:spPr bwMode="auto">
            <a:xfrm>
              <a:off x="3844683" y="3874534"/>
              <a:ext cx="2943709" cy="1425217"/>
            </a:xfrm>
            <a:custGeom>
              <a:avLst/>
              <a:gdLst>
                <a:gd name="T0" fmla="*/ 876 w 885"/>
                <a:gd name="T1" fmla="*/ 0 h 429"/>
                <a:gd name="T2" fmla="*/ 9 w 885"/>
                <a:gd name="T3" fmla="*/ 0 h 429"/>
                <a:gd name="T4" fmla="*/ 0 w 885"/>
                <a:gd name="T5" fmla="*/ 9 h 429"/>
                <a:gd name="T6" fmla="*/ 0 w 885"/>
                <a:gd name="T7" fmla="*/ 420 h 429"/>
                <a:gd name="T8" fmla="*/ 9 w 885"/>
                <a:gd name="T9" fmla="*/ 429 h 429"/>
                <a:gd name="T10" fmla="*/ 648 w 885"/>
                <a:gd name="T11" fmla="*/ 429 h 429"/>
                <a:gd name="T12" fmla="*/ 876 w 885"/>
                <a:gd name="T13" fmla="*/ 429 h 429"/>
                <a:gd name="T14" fmla="*/ 885 w 885"/>
                <a:gd name="T15" fmla="*/ 429 h 429"/>
                <a:gd name="T16" fmla="*/ 885 w 885"/>
                <a:gd name="T17" fmla="*/ 420 h 429"/>
                <a:gd name="T18" fmla="*/ 885 w 885"/>
                <a:gd name="T19" fmla="*/ 312 h 429"/>
                <a:gd name="T20" fmla="*/ 885 w 885"/>
                <a:gd name="T21" fmla="*/ 9 h 429"/>
                <a:gd name="T22" fmla="*/ 876 w 885"/>
                <a:gd name="T2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29">
                  <a:moveTo>
                    <a:pt x="876" y="0"/>
                  </a:moveTo>
                  <a:cubicBezTo>
                    <a:pt x="9" y="0"/>
                    <a:pt x="9" y="0"/>
                    <a:pt x="9" y="0"/>
                  </a:cubicBezTo>
                  <a:cubicBezTo>
                    <a:pt x="4" y="0"/>
                    <a:pt x="0" y="4"/>
                    <a:pt x="0" y="9"/>
                  </a:cubicBezTo>
                  <a:cubicBezTo>
                    <a:pt x="0" y="420"/>
                    <a:pt x="0" y="420"/>
                    <a:pt x="0" y="420"/>
                  </a:cubicBezTo>
                  <a:cubicBezTo>
                    <a:pt x="0" y="425"/>
                    <a:pt x="4" y="429"/>
                    <a:pt x="9" y="429"/>
                  </a:cubicBezTo>
                  <a:cubicBezTo>
                    <a:pt x="648" y="429"/>
                    <a:pt x="648" y="429"/>
                    <a:pt x="648" y="429"/>
                  </a:cubicBezTo>
                  <a:cubicBezTo>
                    <a:pt x="876" y="429"/>
                    <a:pt x="876" y="429"/>
                    <a:pt x="876" y="429"/>
                  </a:cubicBezTo>
                  <a:cubicBezTo>
                    <a:pt x="885" y="429"/>
                    <a:pt x="885" y="429"/>
                    <a:pt x="885" y="429"/>
                  </a:cubicBezTo>
                  <a:cubicBezTo>
                    <a:pt x="885" y="420"/>
                    <a:pt x="885" y="420"/>
                    <a:pt x="885" y="420"/>
                  </a:cubicBezTo>
                  <a:cubicBezTo>
                    <a:pt x="885" y="312"/>
                    <a:pt x="885" y="312"/>
                    <a:pt x="885" y="312"/>
                  </a:cubicBezTo>
                  <a:cubicBezTo>
                    <a:pt x="885" y="9"/>
                    <a:pt x="885" y="9"/>
                    <a:pt x="885" y="9"/>
                  </a:cubicBezTo>
                  <a:cubicBezTo>
                    <a:pt x="885" y="4"/>
                    <a:pt x="881" y="0"/>
                    <a:pt x="876" y="0"/>
                  </a:cubicBezTo>
                </a:path>
              </a:pathLst>
            </a:custGeom>
            <a:solidFill>
              <a:srgbClr val="FF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íṣḷiḑê"/>
            <p:cNvSpPr/>
            <p:nvPr/>
          </p:nvSpPr>
          <p:spPr bwMode="auto">
            <a:xfrm>
              <a:off x="4021903" y="4745708"/>
              <a:ext cx="1432680" cy="554044"/>
            </a:xfrm>
            <a:custGeom>
              <a:avLst/>
              <a:gdLst>
                <a:gd name="T0" fmla="*/ 0 w 768"/>
                <a:gd name="T1" fmla="*/ 297 h 297"/>
                <a:gd name="T2" fmla="*/ 768 w 768"/>
                <a:gd name="T3" fmla="*/ 297 h 297"/>
                <a:gd name="T4" fmla="*/ 551 w 768"/>
                <a:gd name="T5" fmla="*/ 0 h 297"/>
                <a:gd name="T6" fmla="*/ 201 w 768"/>
                <a:gd name="T7" fmla="*/ 0 h 297"/>
                <a:gd name="T8" fmla="*/ 0 w 768"/>
                <a:gd name="T9" fmla="*/ 297 h 297"/>
              </a:gdLst>
              <a:ahLst/>
              <a:cxnLst>
                <a:cxn ang="0">
                  <a:pos x="T0" y="T1"/>
                </a:cxn>
                <a:cxn ang="0">
                  <a:pos x="T2" y="T3"/>
                </a:cxn>
                <a:cxn ang="0">
                  <a:pos x="T4" y="T5"/>
                </a:cxn>
                <a:cxn ang="0">
                  <a:pos x="T6" y="T7"/>
                </a:cxn>
                <a:cxn ang="0">
                  <a:pos x="T8" y="T9"/>
                </a:cxn>
              </a:cxnLst>
              <a:rect l="0" t="0" r="r" b="b"/>
              <a:pathLst>
                <a:path w="768" h="297">
                  <a:moveTo>
                    <a:pt x="0" y="297"/>
                  </a:moveTo>
                  <a:lnTo>
                    <a:pt x="768" y="297"/>
                  </a:lnTo>
                  <a:lnTo>
                    <a:pt x="551" y="0"/>
                  </a:lnTo>
                  <a:lnTo>
                    <a:pt x="201" y="0"/>
                  </a:lnTo>
                  <a:lnTo>
                    <a:pt x="0" y="297"/>
                  </a:lnTo>
                  <a:close/>
                </a:path>
              </a:pathLst>
            </a:custGeom>
            <a:solidFill>
              <a:srgbClr val="8C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šḷïḋè"/>
            <p:cNvSpPr/>
            <p:nvPr/>
          </p:nvSpPr>
          <p:spPr bwMode="auto">
            <a:xfrm>
              <a:off x="4021903" y="4745708"/>
              <a:ext cx="1432680" cy="554044"/>
            </a:xfrm>
            <a:custGeom>
              <a:avLst/>
              <a:gdLst>
                <a:gd name="T0" fmla="*/ 0 w 768"/>
                <a:gd name="T1" fmla="*/ 297 h 297"/>
                <a:gd name="T2" fmla="*/ 768 w 768"/>
                <a:gd name="T3" fmla="*/ 297 h 297"/>
                <a:gd name="T4" fmla="*/ 551 w 768"/>
                <a:gd name="T5" fmla="*/ 0 h 297"/>
                <a:gd name="T6" fmla="*/ 201 w 768"/>
                <a:gd name="T7" fmla="*/ 0 h 297"/>
                <a:gd name="T8" fmla="*/ 0 w 768"/>
                <a:gd name="T9" fmla="*/ 297 h 297"/>
              </a:gdLst>
              <a:ahLst/>
              <a:cxnLst>
                <a:cxn ang="0">
                  <a:pos x="T0" y="T1"/>
                </a:cxn>
                <a:cxn ang="0">
                  <a:pos x="T2" y="T3"/>
                </a:cxn>
                <a:cxn ang="0">
                  <a:pos x="T4" y="T5"/>
                </a:cxn>
                <a:cxn ang="0">
                  <a:pos x="T6" y="T7"/>
                </a:cxn>
                <a:cxn ang="0">
                  <a:pos x="T8" y="T9"/>
                </a:cxn>
              </a:cxnLst>
              <a:rect l="0" t="0" r="r" b="b"/>
              <a:pathLst>
                <a:path w="768" h="297">
                  <a:moveTo>
                    <a:pt x="0" y="297"/>
                  </a:moveTo>
                  <a:lnTo>
                    <a:pt x="768" y="297"/>
                  </a:lnTo>
                  <a:lnTo>
                    <a:pt x="551" y="0"/>
                  </a:lnTo>
                  <a:lnTo>
                    <a:pt x="201" y="0"/>
                  </a:lnTo>
                  <a:lnTo>
                    <a:pt x="0" y="2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ṧļíḓé"/>
            <p:cNvSpPr/>
            <p:nvPr/>
          </p:nvSpPr>
          <p:spPr bwMode="auto">
            <a:xfrm>
              <a:off x="4208450" y="4921062"/>
              <a:ext cx="999891" cy="996161"/>
            </a:xfrm>
            <a:prstGeom prst="ellipse">
              <a:avLst/>
            </a:pr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ļíďè"/>
            <p:cNvSpPr/>
            <p:nvPr/>
          </p:nvSpPr>
          <p:spPr bwMode="auto">
            <a:xfrm>
              <a:off x="4268145" y="4980758"/>
              <a:ext cx="880500" cy="876769"/>
            </a:xfrm>
            <a:custGeom>
              <a:avLst/>
              <a:gdLst>
                <a:gd name="T0" fmla="*/ 133 w 265"/>
                <a:gd name="T1" fmla="*/ 256 h 264"/>
                <a:gd name="T2" fmla="*/ 9 w 265"/>
                <a:gd name="T3" fmla="*/ 132 h 264"/>
                <a:gd name="T4" fmla="*/ 133 w 265"/>
                <a:gd name="T5" fmla="*/ 8 h 264"/>
                <a:gd name="T6" fmla="*/ 256 w 265"/>
                <a:gd name="T7" fmla="*/ 132 h 264"/>
                <a:gd name="T8" fmla="*/ 133 w 265"/>
                <a:gd name="T9" fmla="*/ 256 h 264"/>
                <a:gd name="T10" fmla="*/ 133 w 265"/>
                <a:gd name="T11" fmla="*/ 0 h 264"/>
                <a:gd name="T12" fmla="*/ 0 w 265"/>
                <a:gd name="T13" fmla="*/ 132 h 264"/>
                <a:gd name="T14" fmla="*/ 133 w 265"/>
                <a:gd name="T15" fmla="*/ 264 h 264"/>
                <a:gd name="T16" fmla="*/ 265 w 265"/>
                <a:gd name="T17" fmla="*/ 132 h 264"/>
                <a:gd name="T18" fmla="*/ 133 w 265"/>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64">
                  <a:moveTo>
                    <a:pt x="133" y="256"/>
                  </a:moveTo>
                  <a:cubicBezTo>
                    <a:pt x="64" y="256"/>
                    <a:pt x="9" y="200"/>
                    <a:pt x="9" y="132"/>
                  </a:cubicBezTo>
                  <a:cubicBezTo>
                    <a:pt x="9" y="64"/>
                    <a:pt x="64" y="8"/>
                    <a:pt x="133" y="8"/>
                  </a:cubicBezTo>
                  <a:cubicBezTo>
                    <a:pt x="201" y="8"/>
                    <a:pt x="256" y="64"/>
                    <a:pt x="256" y="132"/>
                  </a:cubicBezTo>
                  <a:cubicBezTo>
                    <a:pt x="256" y="200"/>
                    <a:pt x="201" y="256"/>
                    <a:pt x="133" y="256"/>
                  </a:cubicBezTo>
                  <a:moveTo>
                    <a:pt x="133" y="0"/>
                  </a:moveTo>
                  <a:cubicBezTo>
                    <a:pt x="60" y="0"/>
                    <a:pt x="0" y="59"/>
                    <a:pt x="0" y="132"/>
                  </a:cubicBezTo>
                  <a:cubicBezTo>
                    <a:pt x="0" y="205"/>
                    <a:pt x="60" y="264"/>
                    <a:pt x="133" y="264"/>
                  </a:cubicBezTo>
                  <a:cubicBezTo>
                    <a:pt x="206" y="264"/>
                    <a:pt x="265" y="205"/>
                    <a:pt x="265" y="132"/>
                  </a:cubicBezTo>
                  <a:cubicBezTo>
                    <a:pt x="265" y="59"/>
                    <a:pt x="206" y="0"/>
                    <a:pt x="133" y="0"/>
                  </a:cubicBez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iṩliḑè"/>
            <p:cNvSpPr/>
            <p:nvPr/>
          </p:nvSpPr>
          <p:spPr bwMode="auto">
            <a:xfrm>
              <a:off x="4396862" y="5107609"/>
              <a:ext cx="624931" cy="62306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sḻïḋê"/>
            <p:cNvSpPr/>
            <p:nvPr/>
          </p:nvSpPr>
          <p:spPr bwMode="auto">
            <a:xfrm>
              <a:off x="4467749" y="5176631"/>
              <a:ext cx="485021" cy="485021"/>
            </a:xfrm>
            <a:prstGeom prst="ellipse">
              <a:avLst/>
            </a:prstGeom>
            <a:solidFill>
              <a:srgbClr val="6B6B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šḻïḍe"/>
            <p:cNvSpPr/>
            <p:nvPr/>
          </p:nvSpPr>
          <p:spPr bwMode="auto">
            <a:xfrm>
              <a:off x="4533041" y="5243788"/>
              <a:ext cx="350707" cy="350707"/>
            </a:xfrm>
            <a:custGeom>
              <a:avLst/>
              <a:gdLst>
                <a:gd name="T0" fmla="*/ 99 w 105"/>
                <a:gd name="T1" fmla="*/ 47 h 106"/>
                <a:gd name="T2" fmla="*/ 67 w 105"/>
                <a:gd name="T3" fmla="*/ 47 h 106"/>
                <a:gd name="T4" fmla="*/ 90 w 105"/>
                <a:gd name="T5" fmla="*/ 24 h 106"/>
                <a:gd name="T6" fmla="*/ 90 w 105"/>
                <a:gd name="T7" fmla="*/ 16 h 106"/>
                <a:gd name="T8" fmla="*/ 81 w 105"/>
                <a:gd name="T9" fmla="*/ 16 h 106"/>
                <a:gd name="T10" fmla="*/ 59 w 105"/>
                <a:gd name="T11" fmla="*/ 38 h 106"/>
                <a:gd name="T12" fmla="*/ 59 w 105"/>
                <a:gd name="T13" fmla="*/ 6 h 106"/>
                <a:gd name="T14" fmla="*/ 53 w 105"/>
                <a:gd name="T15" fmla="*/ 0 h 106"/>
                <a:gd name="T16" fmla="*/ 47 w 105"/>
                <a:gd name="T17" fmla="*/ 6 h 106"/>
                <a:gd name="T18" fmla="*/ 47 w 105"/>
                <a:gd name="T19" fmla="*/ 38 h 106"/>
                <a:gd name="T20" fmla="*/ 24 w 105"/>
                <a:gd name="T21" fmla="*/ 16 h 106"/>
                <a:gd name="T22" fmla="*/ 15 w 105"/>
                <a:gd name="T23" fmla="*/ 16 h 106"/>
                <a:gd name="T24" fmla="*/ 15 w 105"/>
                <a:gd name="T25" fmla="*/ 24 h 106"/>
                <a:gd name="T26" fmla="*/ 38 w 105"/>
                <a:gd name="T27" fmla="*/ 47 h 106"/>
                <a:gd name="T28" fmla="*/ 6 w 105"/>
                <a:gd name="T29" fmla="*/ 47 h 106"/>
                <a:gd name="T30" fmla="*/ 0 w 105"/>
                <a:gd name="T31" fmla="*/ 53 h 106"/>
                <a:gd name="T32" fmla="*/ 6 w 105"/>
                <a:gd name="T33" fmla="*/ 59 h 106"/>
                <a:gd name="T34" fmla="*/ 38 w 105"/>
                <a:gd name="T35" fmla="*/ 59 h 106"/>
                <a:gd name="T36" fmla="*/ 15 w 105"/>
                <a:gd name="T37" fmla="*/ 82 h 106"/>
                <a:gd name="T38" fmla="*/ 15 w 105"/>
                <a:gd name="T39" fmla="*/ 90 h 106"/>
                <a:gd name="T40" fmla="*/ 24 w 105"/>
                <a:gd name="T41" fmla="*/ 90 h 106"/>
                <a:gd name="T42" fmla="*/ 47 w 105"/>
                <a:gd name="T43" fmla="*/ 68 h 106"/>
                <a:gd name="T44" fmla="*/ 47 w 105"/>
                <a:gd name="T45" fmla="*/ 100 h 106"/>
                <a:gd name="T46" fmla="*/ 53 w 105"/>
                <a:gd name="T47" fmla="*/ 106 h 106"/>
                <a:gd name="T48" fmla="*/ 59 w 105"/>
                <a:gd name="T49" fmla="*/ 100 h 106"/>
                <a:gd name="T50" fmla="*/ 59 w 105"/>
                <a:gd name="T51" fmla="*/ 68 h 106"/>
                <a:gd name="T52" fmla="*/ 81 w 105"/>
                <a:gd name="T53" fmla="*/ 90 h 106"/>
                <a:gd name="T54" fmla="*/ 90 w 105"/>
                <a:gd name="T55" fmla="*/ 90 h 106"/>
                <a:gd name="T56" fmla="*/ 90 w 105"/>
                <a:gd name="T57" fmla="*/ 82 h 106"/>
                <a:gd name="T58" fmla="*/ 67 w 105"/>
                <a:gd name="T59" fmla="*/ 59 h 106"/>
                <a:gd name="T60" fmla="*/ 99 w 105"/>
                <a:gd name="T61" fmla="*/ 59 h 106"/>
                <a:gd name="T62" fmla="*/ 105 w 105"/>
                <a:gd name="T63" fmla="*/ 53 h 106"/>
                <a:gd name="T64" fmla="*/ 99 w 105"/>
                <a:gd name="T65" fmla="*/ 47 h 106"/>
                <a:gd name="T66" fmla="*/ 51 w 105"/>
                <a:gd name="T67" fmla="*/ 57 h 106"/>
                <a:gd name="T68" fmla="*/ 50 w 105"/>
                <a:gd name="T69" fmla="*/ 56 h 106"/>
                <a:gd name="T70" fmla="*/ 49 w 105"/>
                <a:gd name="T71" fmla="*/ 55 h 106"/>
                <a:gd name="T72" fmla="*/ 49 w 105"/>
                <a:gd name="T73" fmla="*/ 53 h 106"/>
                <a:gd name="T74" fmla="*/ 49 w 105"/>
                <a:gd name="T75" fmla="*/ 51 h 106"/>
                <a:gd name="T76" fmla="*/ 50 w 105"/>
                <a:gd name="T77" fmla="*/ 50 h 106"/>
                <a:gd name="T78" fmla="*/ 51 w 105"/>
                <a:gd name="T79" fmla="*/ 49 h 106"/>
                <a:gd name="T80" fmla="*/ 53 w 105"/>
                <a:gd name="T81" fmla="*/ 49 h 106"/>
                <a:gd name="T82" fmla="*/ 54 w 105"/>
                <a:gd name="T83" fmla="*/ 49 h 106"/>
                <a:gd name="T84" fmla="*/ 55 w 105"/>
                <a:gd name="T85" fmla="*/ 50 h 106"/>
                <a:gd name="T86" fmla="*/ 57 w 105"/>
                <a:gd name="T87" fmla="*/ 51 h 106"/>
                <a:gd name="T88" fmla="*/ 56 w 105"/>
                <a:gd name="T89" fmla="*/ 53 h 106"/>
                <a:gd name="T90" fmla="*/ 57 w 105"/>
                <a:gd name="T91" fmla="*/ 55 h 106"/>
                <a:gd name="T92" fmla="*/ 55 w 105"/>
                <a:gd name="T93" fmla="*/ 56 h 106"/>
                <a:gd name="T94" fmla="*/ 54 w 105"/>
                <a:gd name="T95" fmla="*/ 57 h 106"/>
                <a:gd name="T96" fmla="*/ 53 w 105"/>
                <a:gd name="T97" fmla="*/ 57 h 106"/>
                <a:gd name="T98" fmla="*/ 51 w 105"/>
                <a:gd name="T99"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6">
                  <a:moveTo>
                    <a:pt x="99" y="47"/>
                  </a:moveTo>
                  <a:cubicBezTo>
                    <a:pt x="67" y="47"/>
                    <a:pt x="67" y="47"/>
                    <a:pt x="67" y="47"/>
                  </a:cubicBezTo>
                  <a:cubicBezTo>
                    <a:pt x="90" y="24"/>
                    <a:pt x="90" y="24"/>
                    <a:pt x="90" y="24"/>
                  </a:cubicBezTo>
                  <a:cubicBezTo>
                    <a:pt x="92" y="22"/>
                    <a:pt x="92" y="18"/>
                    <a:pt x="90" y="16"/>
                  </a:cubicBezTo>
                  <a:cubicBezTo>
                    <a:pt x="88" y="13"/>
                    <a:pt x="84" y="13"/>
                    <a:pt x="81" y="16"/>
                  </a:cubicBezTo>
                  <a:cubicBezTo>
                    <a:pt x="59" y="38"/>
                    <a:pt x="59" y="38"/>
                    <a:pt x="59" y="38"/>
                  </a:cubicBezTo>
                  <a:cubicBezTo>
                    <a:pt x="59" y="6"/>
                    <a:pt x="59" y="6"/>
                    <a:pt x="59" y="6"/>
                  </a:cubicBezTo>
                  <a:cubicBezTo>
                    <a:pt x="59" y="3"/>
                    <a:pt x="56" y="0"/>
                    <a:pt x="53" y="0"/>
                  </a:cubicBezTo>
                  <a:cubicBezTo>
                    <a:pt x="49" y="0"/>
                    <a:pt x="47" y="3"/>
                    <a:pt x="47" y="6"/>
                  </a:cubicBezTo>
                  <a:cubicBezTo>
                    <a:pt x="47" y="38"/>
                    <a:pt x="47" y="38"/>
                    <a:pt x="47" y="38"/>
                  </a:cubicBezTo>
                  <a:cubicBezTo>
                    <a:pt x="24" y="16"/>
                    <a:pt x="24" y="16"/>
                    <a:pt x="24" y="16"/>
                  </a:cubicBezTo>
                  <a:cubicBezTo>
                    <a:pt x="22" y="13"/>
                    <a:pt x="18" y="13"/>
                    <a:pt x="15" y="16"/>
                  </a:cubicBezTo>
                  <a:cubicBezTo>
                    <a:pt x="13" y="18"/>
                    <a:pt x="13" y="22"/>
                    <a:pt x="15" y="24"/>
                  </a:cubicBezTo>
                  <a:cubicBezTo>
                    <a:pt x="38" y="47"/>
                    <a:pt x="38" y="47"/>
                    <a:pt x="38" y="47"/>
                  </a:cubicBezTo>
                  <a:cubicBezTo>
                    <a:pt x="6" y="47"/>
                    <a:pt x="6" y="47"/>
                    <a:pt x="6" y="47"/>
                  </a:cubicBezTo>
                  <a:cubicBezTo>
                    <a:pt x="3" y="47"/>
                    <a:pt x="0" y="50"/>
                    <a:pt x="0" y="53"/>
                  </a:cubicBezTo>
                  <a:cubicBezTo>
                    <a:pt x="0" y="56"/>
                    <a:pt x="3" y="59"/>
                    <a:pt x="6" y="59"/>
                  </a:cubicBezTo>
                  <a:cubicBezTo>
                    <a:pt x="38" y="59"/>
                    <a:pt x="38" y="59"/>
                    <a:pt x="38" y="59"/>
                  </a:cubicBezTo>
                  <a:cubicBezTo>
                    <a:pt x="15" y="82"/>
                    <a:pt x="15" y="82"/>
                    <a:pt x="15" y="82"/>
                  </a:cubicBezTo>
                  <a:cubicBezTo>
                    <a:pt x="13" y="84"/>
                    <a:pt x="13" y="88"/>
                    <a:pt x="15" y="90"/>
                  </a:cubicBezTo>
                  <a:cubicBezTo>
                    <a:pt x="18" y="93"/>
                    <a:pt x="22" y="93"/>
                    <a:pt x="24" y="90"/>
                  </a:cubicBezTo>
                  <a:cubicBezTo>
                    <a:pt x="47" y="68"/>
                    <a:pt x="47" y="68"/>
                    <a:pt x="47" y="68"/>
                  </a:cubicBezTo>
                  <a:cubicBezTo>
                    <a:pt x="47" y="100"/>
                    <a:pt x="47" y="100"/>
                    <a:pt x="47" y="100"/>
                  </a:cubicBezTo>
                  <a:cubicBezTo>
                    <a:pt x="47" y="103"/>
                    <a:pt x="49" y="106"/>
                    <a:pt x="53" y="106"/>
                  </a:cubicBezTo>
                  <a:cubicBezTo>
                    <a:pt x="56" y="106"/>
                    <a:pt x="59" y="103"/>
                    <a:pt x="59" y="100"/>
                  </a:cubicBezTo>
                  <a:cubicBezTo>
                    <a:pt x="59" y="68"/>
                    <a:pt x="59" y="68"/>
                    <a:pt x="59" y="68"/>
                  </a:cubicBezTo>
                  <a:cubicBezTo>
                    <a:pt x="81" y="90"/>
                    <a:pt x="81" y="90"/>
                    <a:pt x="81" y="90"/>
                  </a:cubicBezTo>
                  <a:cubicBezTo>
                    <a:pt x="84" y="93"/>
                    <a:pt x="88" y="93"/>
                    <a:pt x="90" y="90"/>
                  </a:cubicBezTo>
                  <a:cubicBezTo>
                    <a:pt x="92" y="88"/>
                    <a:pt x="92" y="84"/>
                    <a:pt x="90" y="82"/>
                  </a:cubicBezTo>
                  <a:cubicBezTo>
                    <a:pt x="67" y="59"/>
                    <a:pt x="67" y="59"/>
                    <a:pt x="67" y="59"/>
                  </a:cubicBezTo>
                  <a:cubicBezTo>
                    <a:pt x="99" y="59"/>
                    <a:pt x="99" y="59"/>
                    <a:pt x="99" y="59"/>
                  </a:cubicBezTo>
                  <a:cubicBezTo>
                    <a:pt x="103" y="59"/>
                    <a:pt x="105" y="56"/>
                    <a:pt x="105" y="53"/>
                  </a:cubicBezTo>
                  <a:cubicBezTo>
                    <a:pt x="105" y="50"/>
                    <a:pt x="103" y="47"/>
                    <a:pt x="99" y="47"/>
                  </a:cubicBezTo>
                  <a:close/>
                  <a:moveTo>
                    <a:pt x="51" y="57"/>
                  </a:moveTo>
                  <a:cubicBezTo>
                    <a:pt x="51" y="57"/>
                    <a:pt x="50" y="56"/>
                    <a:pt x="50" y="56"/>
                  </a:cubicBezTo>
                  <a:cubicBezTo>
                    <a:pt x="50" y="55"/>
                    <a:pt x="49" y="55"/>
                    <a:pt x="49" y="55"/>
                  </a:cubicBezTo>
                  <a:cubicBezTo>
                    <a:pt x="49" y="54"/>
                    <a:pt x="49" y="54"/>
                    <a:pt x="49" y="53"/>
                  </a:cubicBezTo>
                  <a:cubicBezTo>
                    <a:pt x="49" y="52"/>
                    <a:pt x="49" y="52"/>
                    <a:pt x="49" y="51"/>
                  </a:cubicBezTo>
                  <a:cubicBezTo>
                    <a:pt x="49" y="51"/>
                    <a:pt x="50" y="51"/>
                    <a:pt x="50" y="50"/>
                  </a:cubicBezTo>
                  <a:cubicBezTo>
                    <a:pt x="50" y="50"/>
                    <a:pt x="51" y="49"/>
                    <a:pt x="51" y="49"/>
                  </a:cubicBezTo>
                  <a:cubicBezTo>
                    <a:pt x="52" y="49"/>
                    <a:pt x="52" y="49"/>
                    <a:pt x="53" y="49"/>
                  </a:cubicBezTo>
                  <a:cubicBezTo>
                    <a:pt x="53" y="49"/>
                    <a:pt x="54" y="49"/>
                    <a:pt x="54" y="49"/>
                  </a:cubicBezTo>
                  <a:cubicBezTo>
                    <a:pt x="55" y="49"/>
                    <a:pt x="55" y="50"/>
                    <a:pt x="55" y="50"/>
                  </a:cubicBezTo>
                  <a:cubicBezTo>
                    <a:pt x="56" y="51"/>
                    <a:pt x="56" y="51"/>
                    <a:pt x="57" y="51"/>
                  </a:cubicBezTo>
                  <a:cubicBezTo>
                    <a:pt x="57" y="52"/>
                    <a:pt x="56" y="52"/>
                    <a:pt x="56" y="53"/>
                  </a:cubicBezTo>
                  <a:cubicBezTo>
                    <a:pt x="56" y="54"/>
                    <a:pt x="57" y="54"/>
                    <a:pt x="57" y="55"/>
                  </a:cubicBezTo>
                  <a:cubicBezTo>
                    <a:pt x="56" y="55"/>
                    <a:pt x="56" y="55"/>
                    <a:pt x="55" y="56"/>
                  </a:cubicBezTo>
                  <a:cubicBezTo>
                    <a:pt x="55" y="56"/>
                    <a:pt x="55" y="57"/>
                    <a:pt x="54" y="57"/>
                  </a:cubicBezTo>
                  <a:cubicBezTo>
                    <a:pt x="54" y="57"/>
                    <a:pt x="53" y="57"/>
                    <a:pt x="53" y="57"/>
                  </a:cubicBezTo>
                  <a:cubicBezTo>
                    <a:pt x="52" y="57"/>
                    <a:pt x="52" y="57"/>
                    <a:pt x="51" y="57"/>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ṥ1iďe"/>
            <p:cNvSpPr/>
            <p:nvPr/>
          </p:nvSpPr>
          <p:spPr bwMode="auto">
            <a:xfrm>
              <a:off x="4620718" y="5329600"/>
              <a:ext cx="179085" cy="179085"/>
            </a:xfrm>
            <a:prstGeom prst="ellipse">
              <a:avLst/>
            </a:pr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ṩḷïḓé"/>
            <p:cNvSpPr/>
            <p:nvPr/>
          </p:nvSpPr>
          <p:spPr bwMode="auto">
            <a:xfrm>
              <a:off x="4656163" y="5365043"/>
              <a:ext cx="104467" cy="106332"/>
            </a:xfrm>
            <a:prstGeom prst="ellipse">
              <a:avLst/>
            </a:pr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îSḷíde"/>
            <p:cNvSpPr/>
            <p:nvPr/>
          </p:nvSpPr>
          <p:spPr bwMode="auto">
            <a:xfrm>
              <a:off x="3783122" y="4937852"/>
              <a:ext cx="61561" cy="318995"/>
            </a:xfrm>
            <a:custGeom>
              <a:avLst/>
              <a:gdLst>
                <a:gd name="T0" fmla="*/ 19 w 19"/>
                <a:gd name="T1" fmla="*/ 0 h 96"/>
                <a:gd name="T2" fmla="*/ 12 w 19"/>
                <a:gd name="T3" fmla="*/ 0 h 96"/>
                <a:gd name="T4" fmla="*/ 0 w 19"/>
                <a:gd name="T5" fmla="*/ 13 h 96"/>
                <a:gd name="T6" fmla="*/ 0 w 19"/>
                <a:gd name="T7" fmla="*/ 84 h 96"/>
                <a:gd name="T8" fmla="*/ 12 w 19"/>
                <a:gd name="T9" fmla="*/ 96 h 96"/>
                <a:gd name="T10" fmla="*/ 19 w 19"/>
                <a:gd name="T11" fmla="*/ 96 h 96"/>
                <a:gd name="T12" fmla="*/ 19 w 1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9" h="96">
                  <a:moveTo>
                    <a:pt x="19" y="0"/>
                  </a:moveTo>
                  <a:cubicBezTo>
                    <a:pt x="12" y="0"/>
                    <a:pt x="12" y="0"/>
                    <a:pt x="12" y="0"/>
                  </a:cubicBezTo>
                  <a:cubicBezTo>
                    <a:pt x="5" y="0"/>
                    <a:pt x="0" y="6"/>
                    <a:pt x="0" y="13"/>
                  </a:cubicBezTo>
                  <a:cubicBezTo>
                    <a:pt x="0" y="84"/>
                    <a:pt x="0" y="84"/>
                    <a:pt x="0" y="84"/>
                  </a:cubicBezTo>
                  <a:cubicBezTo>
                    <a:pt x="0" y="90"/>
                    <a:pt x="5" y="96"/>
                    <a:pt x="12" y="96"/>
                  </a:cubicBezTo>
                  <a:cubicBezTo>
                    <a:pt x="19" y="96"/>
                    <a:pt x="19" y="96"/>
                    <a:pt x="19" y="96"/>
                  </a:cubicBezTo>
                  <a:lnTo>
                    <a:pt x="19" y="0"/>
                  </a:lnTo>
                  <a:close/>
                </a:path>
              </a:pathLst>
            </a:custGeom>
            <a:solidFill>
              <a:srgbClr val="FFB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ṥlide"/>
            <p:cNvSpPr/>
            <p:nvPr/>
          </p:nvSpPr>
          <p:spPr bwMode="auto">
            <a:xfrm>
              <a:off x="3844683" y="4937852"/>
              <a:ext cx="138045" cy="318995"/>
            </a:xfrm>
            <a:custGeom>
              <a:avLst/>
              <a:gdLst>
                <a:gd name="T0" fmla="*/ 29 w 41"/>
                <a:gd name="T1" fmla="*/ 0 h 96"/>
                <a:gd name="T2" fmla="*/ 0 w 41"/>
                <a:gd name="T3" fmla="*/ 0 h 96"/>
                <a:gd name="T4" fmla="*/ 0 w 41"/>
                <a:gd name="T5" fmla="*/ 96 h 96"/>
                <a:gd name="T6" fmla="*/ 29 w 41"/>
                <a:gd name="T7" fmla="*/ 96 h 96"/>
                <a:gd name="T8" fmla="*/ 41 w 41"/>
                <a:gd name="T9" fmla="*/ 84 h 96"/>
                <a:gd name="T10" fmla="*/ 41 w 41"/>
                <a:gd name="T11" fmla="*/ 13 h 96"/>
                <a:gd name="T12" fmla="*/ 29 w 41"/>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41" h="96">
                  <a:moveTo>
                    <a:pt x="29" y="0"/>
                  </a:moveTo>
                  <a:cubicBezTo>
                    <a:pt x="0" y="0"/>
                    <a:pt x="0" y="0"/>
                    <a:pt x="0" y="0"/>
                  </a:cubicBezTo>
                  <a:cubicBezTo>
                    <a:pt x="0" y="96"/>
                    <a:pt x="0" y="96"/>
                    <a:pt x="0" y="96"/>
                  </a:cubicBezTo>
                  <a:cubicBezTo>
                    <a:pt x="29" y="96"/>
                    <a:pt x="29" y="96"/>
                    <a:pt x="29" y="96"/>
                  </a:cubicBezTo>
                  <a:cubicBezTo>
                    <a:pt x="36" y="96"/>
                    <a:pt x="41" y="90"/>
                    <a:pt x="41" y="84"/>
                  </a:cubicBezTo>
                  <a:cubicBezTo>
                    <a:pt x="41" y="13"/>
                    <a:pt x="41" y="13"/>
                    <a:pt x="41" y="13"/>
                  </a:cubicBezTo>
                  <a:cubicBezTo>
                    <a:pt x="41" y="6"/>
                    <a:pt x="36" y="0"/>
                    <a:pt x="29"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ľïďê"/>
            <p:cNvSpPr/>
            <p:nvPr/>
          </p:nvSpPr>
          <p:spPr bwMode="auto">
            <a:xfrm>
              <a:off x="5491891" y="5299753"/>
              <a:ext cx="2941843" cy="119390"/>
            </a:xfrm>
            <a:custGeom>
              <a:avLst/>
              <a:gdLst>
                <a:gd name="T0" fmla="*/ 1533 w 1577"/>
                <a:gd name="T1" fmla="*/ 64 h 64"/>
                <a:gd name="T2" fmla="*/ 44 w 1577"/>
                <a:gd name="T3" fmla="*/ 64 h 64"/>
                <a:gd name="T4" fmla="*/ 0 w 1577"/>
                <a:gd name="T5" fmla="*/ 0 h 64"/>
                <a:gd name="T6" fmla="*/ 1577 w 1577"/>
                <a:gd name="T7" fmla="*/ 0 h 64"/>
                <a:gd name="T8" fmla="*/ 1533 w 1577"/>
                <a:gd name="T9" fmla="*/ 64 h 64"/>
              </a:gdLst>
              <a:ahLst/>
              <a:cxnLst>
                <a:cxn ang="0">
                  <a:pos x="T0" y="T1"/>
                </a:cxn>
                <a:cxn ang="0">
                  <a:pos x="T2" y="T3"/>
                </a:cxn>
                <a:cxn ang="0">
                  <a:pos x="T4" y="T5"/>
                </a:cxn>
                <a:cxn ang="0">
                  <a:pos x="T6" y="T7"/>
                </a:cxn>
                <a:cxn ang="0">
                  <a:pos x="T8" y="T9"/>
                </a:cxn>
              </a:cxnLst>
              <a:rect l="0" t="0" r="r" b="b"/>
              <a:pathLst>
                <a:path w="1577" h="64">
                  <a:moveTo>
                    <a:pt x="1533" y="64"/>
                  </a:moveTo>
                  <a:lnTo>
                    <a:pt x="44" y="64"/>
                  </a:lnTo>
                  <a:lnTo>
                    <a:pt x="0" y="0"/>
                  </a:lnTo>
                  <a:lnTo>
                    <a:pt x="1577" y="0"/>
                  </a:lnTo>
                  <a:lnTo>
                    <a:pt x="1533" y="6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ṩļîḋè"/>
            <p:cNvSpPr/>
            <p:nvPr/>
          </p:nvSpPr>
          <p:spPr bwMode="auto">
            <a:xfrm>
              <a:off x="8306882" y="5219537"/>
              <a:ext cx="346977" cy="80216"/>
            </a:xfrm>
            <a:custGeom>
              <a:avLst/>
              <a:gdLst>
                <a:gd name="T0" fmla="*/ 104 w 104"/>
                <a:gd name="T1" fmla="*/ 12 h 24"/>
                <a:gd name="T2" fmla="*/ 94 w 104"/>
                <a:gd name="T3" fmla="*/ 24 h 24"/>
                <a:gd name="T4" fmla="*/ 10 w 104"/>
                <a:gd name="T5" fmla="*/ 24 h 24"/>
                <a:gd name="T6" fmla="*/ 0 w 104"/>
                <a:gd name="T7" fmla="*/ 12 h 24"/>
                <a:gd name="T8" fmla="*/ 10 w 104"/>
                <a:gd name="T9" fmla="*/ 0 h 24"/>
                <a:gd name="T10" fmla="*/ 94 w 104"/>
                <a:gd name="T11" fmla="*/ 0 h 24"/>
                <a:gd name="T12" fmla="*/ 104 w 10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04" h="24">
                  <a:moveTo>
                    <a:pt x="104" y="12"/>
                  </a:moveTo>
                  <a:cubicBezTo>
                    <a:pt x="104" y="19"/>
                    <a:pt x="100" y="24"/>
                    <a:pt x="94" y="24"/>
                  </a:cubicBezTo>
                  <a:cubicBezTo>
                    <a:pt x="10" y="24"/>
                    <a:pt x="10" y="24"/>
                    <a:pt x="10" y="24"/>
                  </a:cubicBezTo>
                  <a:cubicBezTo>
                    <a:pt x="4" y="24"/>
                    <a:pt x="0" y="19"/>
                    <a:pt x="0" y="12"/>
                  </a:cubicBezTo>
                  <a:cubicBezTo>
                    <a:pt x="0" y="6"/>
                    <a:pt x="4" y="0"/>
                    <a:pt x="10" y="0"/>
                  </a:cubicBezTo>
                  <a:cubicBezTo>
                    <a:pt x="94" y="0"/>
                    <a:pt x="94" y="0"/>
                    <a:pt x="94" y="0"/>
                  </a:cubicBezTo>
                  <a:cubicBezTo>
                    <a:pt x="100" y="0"/>
                    <a:pt x="104" y="6"/>
                    <a:pt x="10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išļiḍe"/>
            <p:cNvSpPr/>
            <p:nvPr/>
          </p:nvSpPr>
          <p:spPr bwMode="auto">
            <a:xfrm>
              <a:off x="3784989" y="4051754"/>
              <a:ext cx="3063098" cy="91408"/>
            </a:xfrm>
            <a:custGeom>
              <a:avLst/>
              <a:gdLst>
                <a:gd name="T0" fmla="*/ 921 w 921"/>
                <a:gd name="T1" fmla="*/ 19 h 28"/>
                <a:gd name="T2" fmla="*/ 912 w 921"/>
                <a:gd name="T3" fmla="*/ 28 h 28"/>
                <a:gd name="T4" fmla="*/ 9 w 921"/>
                <a:gd name="T5" fmla="*/ 28 h 28"/>
                <a:gd name="T6" fmla="*/ 0 w 921"/>
                <a:gd name="T7" fmla="*/ 19 h 28"/>
                <a:gd name="T8" fmla="*/ 0 w 921"/>
                <a:gd name="T9" fmla="*/ 9 h 28"/>
                <a:gd name="T10" fmla="*/ 9 w 921"/>
                <a:gd name="T11" fmla="*/ 0 h 28"/>
                <a:gd name="T12" fmla="*/ 912 w 921"/>
                <a:gd name="T13" fmla="*/ 0 h 28"/>
                <a:gd name="T14" fmla="*/ 921 w 921"/>
                <a:gd name="T15" fmla="*/ 9 h 28"/>
                <a:gd name="T16" fmla="*/ 921 w 921"/>
                <a:gd name="T1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 h="28">
                  <a:moveTo>
                    <a:pt x="921" y="19"/>
                  </a:moveTo>
                  <a:cubicBezTo>
                    <a:pt x="921" y="24"/>
                    <a:pt x="917" y="28"/>
                    <a:pt x="912" y="28"/>
                  </a:cubicBezTo>
                  <a:cubicBezTo>
                    <a:pt x="9" y="28"/>
                    <a:pt x="9" y="28"/>
                    <a:pt x="9" y="28"/>
                  </a:cubicBezTo>
                  <a:cubicBezTo>
                    <a:pt x="4" y="28"/>
                    <a:pt x="0" y="24"/>
                    <a:pt x="0" y="19"/>
                  </a:cubicBezTo>
                  <a:cubicBezTo>
                    <a:pt x="0" y="9"/>
                    <a:pt x="0" y="9"/>
                    <a:pt x="0" y="9"/>
                  </a:cubicBezTo>
                  <a:cubicBezTo>
                    <a:pt x="0" y="4"/>
                    <a:pt x="4" y="0"/>
                    <a:pt x="9" y="0"/>
                  </a:cubicBezTo>
                  <a:cubicBezTo>
                    <a:pt x="912" y="0"/>
                    <a:pt x="912" y="0"/>
                    <a:pt x="912" y="0"/>
                  </a:cubicBezTo>
                  <a:cubicBezTo>
                    <a:pt x="917" y="0"/>
                    <a:pt x="921" y="4"/>
                    <a:pt x="921" y="9"/>
                  </a:cubicBezTo>
                  <a:cubicBezTo>
                    <a:pt x="921" y="19"/>
                    <a:pt x="921" y="19"/>
                    <a:pt x="921"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şľídè"/>
            <p:cNvSpPr/>
            <p:nvPr/>
          </p:nvSpPr>
          <p:spPr bwMode="auto">
            <a:xfrm>
              <a:off x="3967805" y="4143162"/>
              <a:ext cx="74618" cy="20333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6" name="isḻïḍê"/>
            <p:cNvSpPr/>
            <p:nvPr/>
          </p:nvSpPr>
          <p:spPr bwMode="auto">
            <a:xfrm>
              <a:off x="3967805" y="4143162"/>
              <a:ext cx="74618" cy="20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7" name="ïšľiďè"/>
            <p:cNvSpPr/>
            <p:nvPr/>
          </p:nvSpPr>
          <p:spPr bwMode="auto">
            <a:xfrm>
              <a:off x="6592517" y="4143162"/>
              <a:ext cx="72753" cy="20333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8" name="îŝļïḋe"/>
            <p:cNvSpPr/>
            <p:nvPr/>
          </p:nvSpPr>
          <p:spPr bwMode="auto">
            <a:xfrm>
              <a:off x="6592517" y="4143162"/>
              <a:ext cx="72753" cy="20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9" name="isḷiḋe"/>
            <p:cNvSpPr/>
            <p:nvPr/>
          </p:nvSpPr>
          <p:spPr bwMode="auto">
            <a:xfrm>
              <a:off x="4102117" y="3536884"/>
              <a:ext cx="1322617" cy="337650"/>
            </a:xfrm>
            <a:custGeom>
              <a:avLst/>
              <a:gdLst>
                <a:gd name="T0" fmla="*/ 304 w 398"/>
                <a:gd name="T1" fmla="*/ 0 h 102"/>
                <a:gd name="T2" fmla="*/ 199 w 398"/>
                <a:gd name="T3" fmla="*/ 0 h 102"/>
                <a:gd name="T4" fmla="*/ 94 w 398"/>
                <a:gd name="T5" fmla="*/ 0 h 102"/>
                <a:gd name="T6" fmla="*/ 0 w 398"/>
                <a:gd name="T7" fmla="*/ 102 h 102"/>
                <a:gd name="T8" fmla="*/ 199 w 398"/>
                <a:gd name="T9" fmla="*/ 102 h 102"/>
                <a:gd name="T10" fmla="*/ 398 w 398"/>
                <a:gd name="T11" fmla="*/ 102 h 102"/>
                <a:gd name="T12" fmla="*/ 304 w 39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398" h="102">
                  <a:moveTo>
                    <a:pt x="304" y="0"/>
                  </a:moveTo>
                  <a:cubicBezTo>
                    <a:pt x="271" y="0"/>
                    <a:pt x="199" y="0"/>
                    <a:pt x="199" y="0"/>
                  </a:cubicBezTo>
                  <a:cubicBezTo>
                    <a:pt x="199" y="0"/>
                    <a:pt x="127" y="0"/>
                    <a:pt x="94" y="0"/>
                  </a:cubicBezTo>
                  <a:cubicBezTo>
                    <a:pt x="62" y="0"/>
                    <a:pt x="0" y="50"/>
                    <a:pt x="0" y="102"/>
                  </a:cubicBezTo>
                  <a:cubicBezTo>
                    <a:pt x="199" y="102"/>
                    <a:pt x="199" y="102"/>
                    <a:pt x="199" y="102"/>
                  </a:cubicBezTo>
                  <a:cubicBezTo>
                    <a:pt x="398" y="102"/>
                    <a:pt x="398" y="102"/>
                    <a:pt x="398" y="102"/>
                  </a:cubicBezTo>
                  <a:cubicBezTo>
                    <a:pt x="398" y="50"/>
                    <a:pt x="337" y="0"/>
                    <a:pt x="304"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îś1iḑe"/>
            <p:cNvSpPr/>
            <p:nvPr/>
          </p:nvSpPr>
          <p:spPr bwMode="auto">
            <a:xfrm>
              <a:off x="5637397" y="3805512"/>
              <a:ext cx="29847" cy="6902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1" name="îšľiḓê"/>
            <p:cNvSpPr/>
            <p:nvPr/>
          </p:nvSpPr>
          <p:spPr bwMode="auto">
            <a:xfrm>
              <a:off x="5598224" y="3784992"/>
              <a:ext cx="106332" cy="33578"/>
            </a:xfrm>
            <a:custGeom>
              <a:avLst/>
              <a:gdLst>
                <a:gd name="T0" fmla="*/ 32 w 32"/>
                <a:gd name="T1" fmla="*/ 5 h 10"/>
                <a:gd name="T2" fmla="*/ 27 w 32"/>
                <a:gd name="T3" fmla="*/ 10 h 10"/>
                <a:gd name="T4" fmla="*/ 5 w 32"/>
                <a:gd name="T5" fmla="*/ 10 h 10"/>
                <a:gd name="T6" fmla="*/ 0 w 32"/>
                <a:gd name="T7" fmla="*/ 5 h 10"/>
                <a:gd name="T8" fmla="*/ 5 w 32"/>
                <a:gd name="T9" fmla="*/ 0 h 10"/>
                <a:gd name="T10" fmla="*/ 27 w 32"/>
                <a:gd name="T11" fmla="*/ 0 h 10"/>
                <a:gd name="T12" fmla="*/ 32 w 3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5"/>
                  </a:moveTo>
                  <a:cubicBezTo>
                    <a:pt x="32" y="7"/>
                    <a:pt x="30" y="10"/>
                    <a:pt x="27" y="10"/>
                  </a:cubicBezTo>
                  <a:cubicBezTo>
                    <a:pt x="5" y="10"/>
                    <a:pt x="5" y="10"/>
                    <a:pt x="5" y="10"/>
                  </a:cubicBezTo>
                  <a:cubicBezTo>
                    <a:pt x="2" y="10"/>
                    <a:pt x="0" y="7"/>
                    <a:pt x="0" y="5"/>
                  </a:cubicBezTo>
                  <a:cubicBezTo>
                    <a:pt x="0" y="2"/>
                    <a:pt x="2" y="0"/>
                    <a:pt x="5" y="0"/>
                  </a:cubicBezTo>
                  <a:cubicBezTo>
                    <a:pt x="27" y="0"/>
                    <a:pt x="27" y="0"/>
                    <a:pt x="27" y="0"/>
                  </a:cubicBezTo>
                  <a:cubicBezTo>
                    <a:pt x="30" y="0"/>
                    <a:pt x="32" y="2"/>
                    <a:pt x="3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š1îḓè"/>
            <p:cNvSpPr/>
            <p:nvPr/>
          </p:nvSpPr>
          <p:spPr bwMode="auto">
            <a:xfrm>
              <a:off x="5900429" y="3805512"/>
              <a:ext cx="29847" cy="6902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3" name="ïSḻiḑê"/>
            <p:cNvSpPr/>
            <p:nvPr/>
          </p:nvSpPr>
          <p:spPr bwMode="auto">
            <a:xfrm>
              <a:off x="5863119" y="3784992"/>
              <a:ext cx="104467" cy="33578"/>
            </a:xfrm>
            <a:custGeom>
              <a:avLst/>
              <a:gdLst>
                <a:gd name="T0" fmla="*/ 31 w 31"/>
                <a:gd name="T1" fmla="*/ 5 h 10"/>
                <a:gd name="T2" fmla="*/ 27 w 31"/>
                <a:gd name="T3" fmla="*/ 10 h 10"/>
                <a:gd name="T4" fmla="*/ 4 w 31"/>
                <a:gd name="T5" fmla="*/ 10 h 10"/>
                <a:gd name="T6" fmla="*/ 0 w 31"/>
                <a:gd name="T7" fmla="*/ 5 h 10"/>
                <a:gd name="T8" fmla="*/ 4 w 31"/>
                <a:gd name="T9" fmla="*/ 0 h 10"/>
                <a:gd name="T10" fmla="*/ 27 w 31"/>
                <a:gd name="T11" fmla="*/ 0 h 10"/>
                <a:gd name="T12" fmla="*/ 31 w 31"/>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1" h="10">
                  <a:moveTo>
                    <a:pt x="31" y="5"/>
                  </a:moveTo>
                  <a:cubicBezTo>
                    <a:pt x="31" y="7"/>
                    <a:pt x="29" y="10"/>
                    <a:pt x="27" y="10"/>
                  </a:cubicBezTo>
                  <a:cubicBezTo>
                    <a:pt x="4" y="10"/>
                    <a:pt x="4" y="10"/>
                    <a:pt x="4" y="10"/>
                  </a:cubicBezTo>
                  <a:cubicBezTo>
                    <a:pt x="2" y="10"/>
                    <a:pt x="0" y="7"/>
                    <a:pt x="0" y="5"/>
                  </a:cubicBezTo>
                  <a:cubicBezTo>
                    <a:pt x="0" y="2"/>
                    <a:pt x="2" y="0"/>
                    <a:pt x="4" y="0"/>
                  </a:cubicBezTo>
                  <a:cubicBezTo>
                    <a:pt x="27" y="0"/>
                    <a:pt x="27" y="0"/>
                    <a:pt x="27" y="0"/>
                  </a:cubicBezTo>
                  <a:cubicBezTo>
                    <a:pt x="29" y="0"/>
                    <a:pt x="31" y="2"/>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ŝḷíḍê"/>
            <p:cNvSpPr/>
            <p:nvPr/>
          </p:nvSpPr>
          <p:spPr bwMode="auto">
            <a:xfrm>
              <a:off x="6213828" y="3529423"/>
              <a:ext cx="149238" cy="345111"/>
            </a:xfrm>
            <a:custGeom>
              <a:avLst/>
              <a:gdLst>
                <a:gd name="T0" fmla="*/ 45 w 45"/>
                <a:gd name="T1" fmla="*/ 95 h 104"/>
                <a:gd name="T2" fmla="*/ 36 w 45"/>
                <a:gd name="T3" fmla="*/ 104 h 104"/>
                <a:gd name="T4" fmla="*/ 9 w 45"/>
                <a:gd name="T5" fmla="*/ 104 h 104"/>
                <a:gd name="T6" fmla="*/ 0 w 45"/>
                <a:gd name="T7" fmla="*/ 95 h 104"/>
                <a:gd name="T8" fmla="*/ 0 w 45"/>
                <a:gd name="T9" fmla="*/ 9 h 104"/>
                <a:gd name="T10" fmla="*/ 9 w 45"/>
                <a:gd name="T11" fmla="*/ 0 h 104"/>
                <a:gd name="T12" fmla="*/ 36 w 45"/>
                <a:gd name="T13" fmla="*/ 0 h 104"/>
                <a:gd name="T14" fmla="*/ 45 w 45"/>
                <a:gd name="T15" fmla="*/ 9 h 104"/>
                <a:gd name="T16" fmla="*/ 45 w 45"/>
                <a:gd name="T17" fmla="*/ 9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4">
                  <a:moveTo>
                    <a:pt x="45" y="95"/>
                  </a:moveTo>
                  <a:cubicBezTo>
                    <a:pt x="45" y="100"/>
                    <a:pt x="41" y="104"/>
                    <a:pt x="36" y="104"/>
                  </a:cubicBezTo>
                  <a:cubicBezTo>
                    <a:pt x="9" y="104"/>
                    <a:pt x="9" y="104"/>
                    <a:pt x="9" y="104"/>
                  </a:cubicBezTo>
                  <a:cubicBezTo>
                    <a:pt x="4" y="104"/>
                    <a:pt x="0" y="100"/>
                    <a:pt x="0" y="95"/>
                  </a:cubicBezTo>
                  <a:cubicBezTo>
                    <a:pt x="0" y="9"/>
                    <a:pt x="0" y="9"/>
                    <a:pt x="0" y="9"/>
                  </a:cubicBezTo>
                  <a:cubicBezTo>
                    <a:pt x="0" y="4"/>
                    <a:pt x="4" y="0"/>
                    <a:pt x="9" y="0"/>
                  </a:cubicBezTo>
                  <a:cubicBezTo>
                    <a:pt x="36" y="0"/>
                    <a:pt x="36" y="0"/>
                    <a:pt x="36" y="0"/>
                  </a:cubicBezTo>
                  <a:cubicBezTo>
                    <a:pt x="41" y="0"/>
                    <a:pt x="45" y="4"/>
                    <a:pt x="45" y="9"/>
                  </a:cubicBezTo>
                  <a:lnTo>
                    <a:pt x="45" y="95"/>
                  </a:lnTo>
                  <a:close/>
                </a:path>
              </a:pathLst>
            </a:custGeom>
            <a:solidFill>
              <a:srgbClr val="FF3B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íšḷîde"/>
            <p:cNvSpPr/>
            <p:nvPr/>
          </p:nvSpPr>
          <p:spPr bwMode="auto">
            <a:xfrm>
              <a:off x="6228751" y="3493980"/>
              <a:ext cx="113794" cy="35445"/>
            </a:xfrm>
            <a:custGeom>
              <a:avLst/>
              <a:gdLst>
                <a:gd name="T0" fmla="*/ 34 w 34"/>
                <a:gd name="T1" fmla="*/ 6 h 11"/>
                <a:gd name="T2" fmla="*/ 29 w 34"/>
                <a:gd name="T3" fmla="*/ 11 h 11"/>
                <a:gd name="T4" fmla="*/ 5 w 34"/>
                <a:gd name="T5" fmla="*/ 11 h 11"/>
                <a:gd name="T6" fmla="*/ 0 w 34"/>
                <a:gd name="T7" fmla="*/ 6 h 11"/>
                <a:gd name="T8" fmla="*/ 0 w 34"/>
                <a:gd name="T9" fmla="*/ 4 h 11"/>
                <a:gd name="T10" fmla="*/ 5 w 34"/>
                <a:gd name="T11" fmla="*/ 0 h 11"/>
                <a:gd name="T12" fmla="*/ 29 w 34"/>
                <a:gd name="T13" fmla="*/ 0 h 11"/>
                <a:gd name="T14" fmla="*/ 34 w 34"/>
                <a:gd name="T15" fmla="*/ 4 h 11"/>
                <a:gd name="T16" fmla="*/ 34 w 3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34" y="6"/>
                  </a:moveTo>
                  <a:cubicBezTo>
                    <a:pt x="34" y="9"/>
                    <a:pt x="32" y="11"/>
                    <a:pt x="29" y="11"/>
                  </a:cubicBezTo>
                  <a:cubicBezTo>
                    <a:pt x="5" y="11"/>
                    <a:pt x="5" y="11"/>
                    <a:pt x="5" y="11"/>
                  </a:cubicBezTo>
                  <a:cubicBezTo>
                    <a:pt x="2" y="11"/>
                    <a:pt x="0" y="9"/>
                    <a:pt x="0" y="6"/>
                  </a:cubicBezTo>
                  <a:cubicBezTo>
                    <a:pt x="0" y="4"/>
                    <a:pt x="0" y="4"/>
                    <a:pt x="0" y="4"/>
                  </a:cubicBezTo>
                  <a:cubicBezTo>
                    <a:pt x="0" y="2"/>
                    <a:pt x="2" y="0"/>
                    <a:pt x="5" y="0"/>
                  </a:cubicBezTo>
                  <a:cubicBezTo>
                    <a:pt x="29" y="0"/>
                    <a:pt x="29" y="0"/>
                    <a:pt x="29" y="0"/>
                  </a:cubicBezTo>
                  <a:cubicBezTo>
                    <a:pt x="32" y="0"/>
                    <a:pt x="34" y="2"/>
                    <a:pt x="34" y="4"/>
                  </a:cubicBezTo>
                  <a:lnTo>
                    <a:pt x="34" y="6"/>
                  </a:lnTo>
                  <a:close/>
                </a:path>
              </a:pathLst>
            </a:custGeom>
            <a:solidFill>
              <a:srgbClr val="DE2D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ïŝlíḍe"/>
            <p:cNvSpPr/>
            <p:nvPr/>
          </p:nvSpPr>
          <p:spPr bwMode="auto">
            <a:xfrm>
              <a:off x="6256734" y="3417495"/>
              <a:ext cx="59696" cy="76484"/>
            </a:xfrm>
            <a:custGeom>
              <a:avLst/>
              <a:gdLst>
                <a:gd name="T0" fmla="*/ 21 w 32"/>
                <a:gd name="T1" fmla="*/ 0 h 41"/>
                <a:gd name="T2" fmla="*/ 16 w 32"/>
                <a:gd name="T3" fmla="*/ 0 h 41"/>
                <a:gd name="T4" fmla="*/ 10 w 32"/>
                <a:gd name="T5" fmla="*/ 0 h 41"/>
                <a:gd name="T6" fmla="*/ 0 w 32"/>
                <a:gd name="T7" fmla="*/ 41 h 41"/>
                <a:gd name="T8" fmla="*/ 16 w 32"/>
                <a:gd name="T9" fmla="*/ 41 h 41"/>
                <a:gd name="T10" fmla="*/ 32 w 32"/>
                <a:gd name="T11" fmla="*/ 41 h 41"/>
                <a:gd name="T12" fmla="*/ 21 w 3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2" h="41">
                  <a:moveTo>
                    <a:pt x="21" y="0"/>
                  </a:moveTo>
                  <a:lnTo>
                    <a:pt x="16" y="0"/>
                  </a:lnTo>
                  <a:lnTo>
                    <a:pt x="10" y="0"/>
                  </a:lnTo>
                  <a:lnTo>
                    <a:pt x="0" y="41"/>
                  </a:lnTo>
                  <a:lnTo>
                    <a:pt x="16" y="41"/>
                  </a:lnTo>
                  <a:lnTo>
                    <a:pt x="32" y="41"/>
                  </a:lnTo>
                  <a:lnTo>
                    <a:pt x="21" y="0"/>
                  </a:lnTo>
                  <a:close/>
                </a:path>
              </a:pathLst>
            </a:custGeom>
            <a:solidFill>
              <a:srgbClr val="FF3B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ś1ïďè"/>
            <p:cNvSpPr/>
            <p:nvPr/>
          </p:nvSpPr>
          <p:spPr bwMode="auto">
            <a:xfrm>
              <a:off x="6359334" y="3529423"/>
              <a:ext cx="149238" cy="345111"/>
            </a:xfrm>
            <a:custGeom>
              <a:avLst/>
              <a:gdLst>
                <a:gd name="T0" fmla="*/ 45 w 45"/>
                <a:gd name="T1" fmla="*/ 95 h 104"/>
                <a:gd name="T2" fmla="*/ 36 w 45"/>
                <a:gd name="T3" fmla="*/ 104 h 104"/>
                <a:gd name="T4" fmla="*/ 9 w 45"/>
                <a:gd name="T5" fmla="*/ 104 h 104"/>
                <a:gd name="T6" fmla="*/ 0 w 45"/>
                <a:gd name="T7" fmla="*/ 95 h 104"/>
                <a:gd name="T8" fmla="*/ 0 w 45"/>
                <a:gd name="T9" fmla="*/ 9 h 104"/>
                <a:gd name="T10" fmla="*/ 9 w 45"/>
                <a:gd name="T11" fmla="*/ 0 h 104"/>
                <a:gd name="T12" fmla="*/ 36 w 45"/>
                <a:gd name="T13" fmla="*/ 0 h 104"/>
                <a:gd name="T14" fmla="*/ 45 w 45"/>
                <a:gd name="T15" fmla="*/ 9 h 104"/>
                <a:gd name="T16" fmla="*/ 45 w 45"/>
                <a:gd name="T17" fmla="*/ 9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4">
                  <a:moveTo>
                    <a:pt x="45" y="95"/>
                  </a:moveTo>
                  <a:cubicBezTo>
                    <a:pt x="45" y="100"/>
                    <a:pt x="41" y="104"/>
                    <a:pt x="36" y="104"/>
                  </a:cubicBezTo>
                  <a:cubicBezTo>
                    <a:pt x="9" y="104"/>
                    <a:pt x="9" y="104"/>
                    <a:pt x="9" y="104"/>
                  </a:cubicBezTo>
                  <a:cubicBezTo>
                    <a:pt x="4" y="104"/>
                    <a:pt x="0" y="100"/>
                    <a:pt x="0" y="95"/>
                  </a:cubicBezTo>
                  <a:cubicBezTo>
                    <a:pt x="0" y="9"/>
                    <a:pt x="0" y="9"/>
                    <a:pt x="0" y="9"/>
                  </a:cubicBezTo>
                  <a:cubicBezTo>
                    <a:pt x="0" y="4"/>
                    <a:pt x="4" y="0"/>
                    <a:pt x="9" y="0"/>
                  </a:cubicBezTo>
                  <a:cubicBezTo>
                    <a:pt x="36" y="0"/>
                    <a:pt x="36" y="0"/>
                    <a:pt x="36" y="0"/>
                  </a:cubicBezTo>
                  <a:cubicBezTo>
                    <a:pt x="41" y="0"/>
                    <a:pt x="45" y="4"/>
                    <a:pt x="45" y="9"/>
                  </a:cubicBezTo>
                  <a:lnTo>
                    <a:pt x="45" y="95"/>
                  </a:lnTo>
                  <a:close/>
                </a:path>
              </a:pathLst>
            </a:custGeom>
            <a:solidFill>
              <a:srgbClr val="FFCF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iṡľíḋe"/>
            <p:cNvSpPr/>
            <p:nvPr/>
          </p:nvSpPr>
          <p:spPr bwMode="auto">
            <a:xfrm>
              <a:off x="6379854" y="3493980"/>
              <a:ext cx="110063" cy="35445"/>
            </a:xfrm>
            <a:custGeom>
              <a:avLst/>
              <a:gdLst>
                <a:gd name="T0" fmla="*/ 33 w 33"/>
                <a:gd name="T1" fmla="*/ 6 h 11"/>
                <a:gd name="T2" fmla="*/ 29 w 33"/>
                <a:gd name="T3" fmla="*/ 11 h 11"/>
                <a:gd name="T4" fmla="*/ 4 w 33"/>
                <a:gd name="T5" fmla="*/ 11 h 11"/>
                <a:gd name="T6" fmla="*/ 0 w 33"/>
                <a:gd name="T7" fmla="*/ 6 h 11"/>
                <a:gd name="T8" fmla="*/ 0 w 33"/>
                <a:gd name="T9" fmla="*/ 4 h 11"/>
                <a:gd name="T10" fmla="*/ 4 w 33"/>
                <a:gd name="T11" fmla="*/ 0 h 11"/>
                <a:gd name="T12" fmla="*/ 29 w 33"/>
                <a:gd name="T13" fmla="*/ 0 h 11"/>
                <a:gd name="T14" fmla="*/ 33 w 33"/>
                <a:gd name="T15" fmla="*/ 4 h 11"/>
                <a:gd name="T16" fmla="*/ 33 w 33"/>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
                  <a:moveTo>
                    <a:pt x="33" y="6"/>
                  </a:moveTo>
                  <a:cubicBezTo>
                    <a:pt x="33" y="9"/>
                    <a:pt x="31" y="11"/>
                    <a:pt x="29" y="11"/>
                  </a:cubicBezTo>
                  <a:cubicBezTo>
                    <a:pt x="4" y="11"/>
                    <a:pt x="4" y="11"/>
                    <a:pt x="4" y="11"/>
                  </a:cubicBezTo>
                  <a:cubicBezTo>
                    <a:pt x="2" y="11"/>
                    <a:pt x="0" y="9"/>
                    <a:pt x="0" y="6"/>
                  </a:cubicBezTo>
                  <a:cubicBezTo>
                    <a:pt x="0" y="4"/>
                    <a:pt x="0" y="4"/>
                    <a:pt x="0" y="4"/>
                  </a:cubicBezTo>
                  <a:cubicBezTo>
                    <a:pt x="0" y="2"/>
                    <a:pt x="2" y="0"/>
                    <a:pt x="4" y="0"/>
                  </a:cubicBezTo>
                  <a:cubicBezTo>
                    <a:pt x="29" y="0"/>
                    <a:pt x="29" y="0"/>
                    <a:pt x="29" y="0"/>
                  </a:cubicBezTo>
                  <a:cubicBezTo>
                    <a:pt x="31" y="0"/>
                    <a:pt x="33" y="2"/>
                    <a:pt x="33" y="4"/>
                  </a:cubicBezTo>
                  <a:lnTo>
                    <a:pt x="33" y="6"/>
                  </a:lnTo>
                  <a:close/>
                </a:path>
              </a:pathLst>
            </a:custGeom>
            <a:solidFill>
              <a:srgbClr val="E3B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iṩļíḑê"/>
            <p:cNvSpPr/>
            <p:nvPr/>
          </p:nvSpPr>
          <p:spPr bwMode="auto">
            <a:xfrm>
              <a:off x="6402240" y="3417495"/>
              <a:ext cx="63426" cy="76484"/>
            </a:xfrm>
            <a:custGeom>
              <a:avLst/>
              <a:gdLst>
                <a:gd name="T0" fmla="*/ 22 w 34"/>
                <a:gd name="T1" fmla="*/ 0 h 41"/>
                <a:gd name="T2" fmla="*/ 16 w 34"/>
                <a:gd name="T3" fmla="*/ 0 h 41"/>
                <a:gd name="T4" fmla="*/ 11 w 34"/>
                <a:gd name="T5" fmla="*/ 0 h 41"/>
                <a:gd name="T6" fmla="*/ 0 w 34"/>
                <a:gd name="T7" fmla="*/ 41 h 41"/>
                <a:gd name="T8" fmla="*/ 16 w 34"/>
                <a:gd name="T9" fmla="*/ 41 h 41"/>
                <a:gd name="T10" fmla="*/ 34 w 34"/>
                <a:gd name="T11" fmla="*/ 41 h 41"/>
                <a:gd name="T12" fmla="*/ 22 w 3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2" y="0"/>
                  </a:moveTo>
                  <a:lnTo>
                    <a:pt x="16" y="0"/>
                  </a:lnTo>
                  <a:lnTo>
                    <a:pt x="11" y="0"/>
                  </a:lnTo>
                  <a:lnTo>
                    <a:pt x="0" y="41"/>
                  </a:lnTo>
                  <a:lnTo>
                    <a:pt x="16" y="41"/>
                  </a:lnTo>
                  <a:lnTo>
                    <a:pt x="34" y="41"/>
                  </a:lnTo>
                  <a:lnTo>
                    <a:pt x="22" y="0"/>
                  </a:lnTo>
                  <a:close/>
                </a:path>
              </a:pathLst>
            </a:custGeom>
            <a:solidFill>
              <a:srgbClr val="FFCF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íṡľîḓê"/>
            <p:cNvSpPr/>
            <p:nvPr/>
          </p:nvSpPr>
          <p:spPr bwMode="auto">
            <a:xfrm>
              <a:off x="6062725" y="3529423"/>
              <a:ext cx="151103" cy="345111"/>
            </a:xfrm>
            <a:custGeom>
              <a:avLst/>
              <a:gdLst>
                <a:gd name="T0" fmla="*/ 45 w 45"/>
                <a:gd name="T1" fmla="*/ 95 h 104"/>
                <a:gd name="T2" fmla="*/ 36 w 45"/>
                <a:gd name="T3" fmla="*/ 104 h 104"/>
                <a:gd name="T4" fmla="*/ 8 w 45"/>
                <a:gd name="T5" fmla="*/ 104 h 104"/>
                <a:gd name="T6" fmla="*/ 0 w 45"/>
                <a:gd name="T7" fmla="*/ 95 h 104"/>
                <a:gd name="T8" fmla="*/ 0 w 45"/>
                <a:gd name="T9" fmla="*/ 9 h 104"/>
                <a:gd name="T10" fmla="*/ 8 w 45"/>
                <a:gd name="T11" fmla="*/ 0 h 104"/>
                <a:gd name="T12" fmla="*/ 36 w 45"/>
                <a:gd name="T13" fmla="*/ 0 h 104"/>
                <a:gd name="T14" fmla="*/ 45 w 45"/>
                <a:gd name="T15" fmla="*/ 9 h 104"/>
                <a:gd name="T16" fmla="*/ 45 w 45"/>
                <a:gd name="T17" fmla="*/ 9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4">
                  <a:moveTo>
                    <a:pt x="45" y="95"/>
                  </a:moveTo>
                  <a:cubicBezTo>
                    <a:pt x="45" y="100"/>
                    <a:pt x="41" y="104"/>
                    <a:pt x="36" y="104"/>
                  </a:cubicBezTo>
                  <a:cubicBezTo>
                    <a:pt x="8" y="104"/>
                    <a:pt x="8" y="104"/>
                    <a:pt x="8" y="104"/>
                  </a:cubicBezTo>
                  <a:cubicBezTo>
                    <a:pt x="4" y="104"/>
                    <a:pt x="0" y="100"/>
                    <a:pt x="0" y="95"/>
                  </a:cubicBezTo>
                  <a:cubicBezTo>
                    <a:pt x="0" y="9"/>
                    <a:pt x="0" y="9"/>
                    <a:pt x="0" y="9"/>
                  </a:cubicBezTo>
                  <a:cubicBezTo>
                    <a:pt x="0" y="4"/>
                    <a:pt x="4" y="0"/>
                    <a:pt x="8" y="0"/>
                  </a:cubicBezTo>
                  <a:cubicBezTo>
                    <a:pt x="36" y="0"/>
                    <a:pt x="36" y="0"/>
                    <a:pt x="36" y="0"/>
                  </a:cubicBezTo>
                  <a:cubicBezTo>
                    <a:pt x="41" y="0"/>
                    <a:pt x="45" y="4"/>
                    <a:pt x="45" y="9"/>
                  </a:cubicBezTo>
                  <a:lnTo>
                    <a:pt x="45" y="95"/>
                  </a:lnTo>
                  <a:close/>
                </a:path>
              </a:pathLst>
            </a:custGeom>
            <a:solidFill>
              <a:srgbClr val="FFF4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ïśḷïḓe"/>
            <p:cNvSpPr/>
            <p:nvPr/>
          </p:nvSpPr>
          <p:spPr bwMode="auto">
            <a:xfrm>
              <a:off x="6079514" y="3493980"/>
              <a:ext cx="113794" cy="35445"/>
            </a:xfrm>
            <a:custGeom>
              <a:avLst/>
              <a:gdLst>
                <a:gd name="T0" fmla="*/ 34 w 34"/>
                <a:gd name="T1" fmla="*/ 6 h 11"/>
                <a:gd name="T2" fmla="*/ 29 w 34"/>
                <a:gd name="T3" fmla="*/ 11 h 11"/>
                <a:gd name="T4" fmla="*/ 5 w 34"/>
                <a:gd name="T5" fmla="*/ 11 h 11"/>
                <a:gd name="T6" fmla="*/ 0 w 34"/>
                <a:gd name="T7" fmla="*/ 6 h 11"/>
                <a:gd name="T8" fmla="*/ 0 w 34"/>
                <a:gd name="T9" fmla="*/ 4 h 11"/>
                <a:gd name="T10" fmla="*/ 5 w 34"/>
                <a:gd name="T11" fmla="*/ 0 h 11"/>
                <a:gd name="T12" fmla="*/ 29 w 34"/>
                <a:gd name="T13" fmla="*/ 0 h 11"/>
                <a:gd name="T14" fmla="*/ 34 w 34"/>
                <a:gd name="T15" fmla="*/ 4 h 11"/>
                <a:gd name="T16" fmla="*/ 34 w 3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34" y="6"/>
                  </a:moveTo>
                  <a:cubicBezTo>
                    <a:pt x="34" y="9"/>
                    <a:pt x="32" y="11"/>
                    <a:pt x="29" y="11"/>
                  </a:cubicBezTo>
                  <a:cubicBezTo>
                    <a:pt x="5" y="11"/>
                    <a:pt x="5" y="11"/>
                    <a:pt x="5" y="11"/>
                  </a:cubicBezTo>
                  <a:cubicBezTo>
                    <a:pt x="2" y="11"/>
                    <a:pt x="0" y="9"/>
                    <a:pt x="0" y="6"/>
                  </a:cubicBezTo>
                  <a:cubicBezTo>
                    <a:pt x="0" y="4"/>
                    <a:pt x="0" y="4"/>
                    <a:pt x="0" y="4"/>
                  </a:cubicBezTo>
                  <a:cubicBezTo>
                    <a:pt x="0" y="2"/>
                    <a:pt x="2" y="0"/>
                    <a:pt x="5" y="0"/>
                  </a:cubicBezTo>
                  <a:cubicBezTo>
                    <a:pt x="29" y="0"/>
                    <a:pt x="29" y="0"/>
                    <a:pt x="29" y="0"/>
                  </a:cubicBezTo>
                  <a:cubicBezTo>
                    <a:pt x="32" y="0"/>
                    <a:pt x="34" y="2"/>
                    <a:pt x="34" y="4"/>
                  </a:cubicBezTo>
                  <a:lnTo>
                    <a:pt x="34" y="6"/>
                  </a:lnTo>
                  <a:close/>
                </a:path>
              </a:pathLst>
            </a:custGeom>
            <a:solidFill>
              <a:srgbClr val="E8DA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iṥļïḋè"/>
            <p:cNvSpPr/>
            <p:nvPr/>
          </p:nvSpPr>
          <p:spPr bwMode="auto">
            <a:xfrm>
              <a:off x="6107496" y="3417495"/>
              <a:ext cx="59696" cy="76484"/>
            </a:xfrm>
            <a:custGeom>
              <a:avLst/>
              <a:gdLst>
                <a:gd name="T0" fmla="*/ 21 w 32"/>
                <a:gd name="T1" fmla="*/ 0 h 41"/>
                <a:gd name="T2" fmla="*/ 16 w 32"/>
                <a:gd name="T3" fmla="*/ 0 h 41"/>
                <a:gd name="T4" fmla="*/ 10 w 32"/>
                <a:gd name="T5" fmla="*/ 0 h 41"/>
                <a:gd name="T6" fmla="*/ 0 w 32"/>
                <a:gd name="T7" fmla="*/ 41 h 41"/>
                <a:gd name="T8" fmla="*/ 16 w 32"/>
                <a:gd name="T9" fmla="*/ 41 h 41"/>
                <a:gd name="T10" fmla="*/ 32 w 32"/>
                <a:gd name="T11" fmla="*/ 41 h 41"/>
                <a:gd name="T12" fmla="*/ 21 w 3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2" h="41">
                  <a:moveTo>
                    <a:pt x="21" y="0"/>
                  </a:moveTo>
                  <a:lnTo>
                    <a:pt x="16" y="0"/>
                  </a:lnTo>
                  <a:lnTo>
                    <a:pt x="10" y="0"/>
                  </a:lnTo>
                  <a:lnTo>
                    <a:pt x="0" y="41"/>
                  </a:lnTo>
                  <a:lnTo>
                    <a:pt x="16" y="41"/>
                  </a:lnTo>
                  <a:lnTo>
                    <a:pt x="32" y="41"/>
                  </a:lnTo>
                  <a:lnTo>
                    <a:pt x="21" y="0"/>
                  </a:lnTo>
                  <a:close/>
                </a:path>
              </a:pathLst>
            </a:custGeom>
            <a:solidFill>
              <a:srgbClr val="FFF4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ṧḷíde"/>
            <p:cNvSpPr/>
            <p:nvPr/>
          </p:nvSpPr>
          <p:spPr bwMode="auto">
            <a:xfrm>
              <a:off x="3945419" y="2622805"/>
              <a:ext cx="76484" cy="12517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ļîḑé"/>
            <p:cNvSpPr/>
            <p:nvPr/>
          </p:nvSpPr>
          <p:spPr bwMode="auto">
            <a:xfrm>
              <a:off x="6611172" y="2622805"/>
              <a:ext cx="76484" cy="12517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5" name="íṥlíde"/>
            <p:cNvSpPr/>
            <p:nvPr/>
          </p:nvSpPr>
          <p:spPr bwMode="auto">
            <a:xfrm>
              <a:off x="3708504" y="4678551"/>
              <a:ext cx="1919567" cy="664107"/>
            </a:xfrm>
            <a:custGeom>
              <a:avLst/>
              <a:gdLst>
                <a:gd name="T0" fmla="*/ 559 w 577"/>
                <a:gd name="T1" fmla="*/ 200 h 200"/>
                <a:gd name="T2" fmla="*/ 514 w 577"/>
                <a:gd name="T3" fmla="*/ 200 h 200"/>
                <a:gd name="T4" fmla="*/ 499 w 577"/>
                <a:gd name="T5" fmla="*/ 192 h 200"/>
                <a:gd name="T6" fmla="*/ 392 w 577"/>
                <a:gd name="T7" fmla="*/ 35 h 200"/>
                <a:gd name="T8" fmla="*/ 214 w 577"/>
                <a:gd name="T9" fmla="*/ 35 h 200"/>
                <a:gd name="T10" fmla="*/ 107 w 577"/>
                <a:gd name="T11" fmla="*/ 192 h 200"/>
                <a:gd name="T12" fmla="*/ 93 w 577"/>
                <a:gd name="T13" fmla="*/ 200 h 200"/>
                <a:gd name="T14" fmla="*/ 18 w 577"/>
                <a:gd name="T15" fmla="*/ 200 h 200"/>
                <a:gd name="T16" fmla="*/ 0 w 577"/>
                <a:gd name="T17" fmla="*/ 182 h 200"/>
                <a:gd name="T18" fmla="*/ 18 w 577"/>
                <a:gd name="T19" fmla="*/ 164 h 200"/>
                <a:gd name="T20" fmla="*/ 83 w 577"/>
                <a:gd name="T21" fmla="*/ 164 h 200"/>
                <a:gd name="T22" fmla="*/ 190 w 577"/>
                <a:gd name="T23" fmla="*/ 7 h 200"/>
                <a:gd name="T24" fmla="*/ 205 w 577"/>
                <a:gd name="T25" fmla="*/ 0 h 200"/>
                <a:gd name="T26" fmla="*/ 401 w 577"/>
                <a:gd name="T27" fmla="*/ 0 h 200"/>
                <a:gd name="T28" fmla="*/ 416 w 577"/>
                <a:gd name="T29" fmla="*/ 7 h 200"/>
                <a:gd name="T30" fmla="*/ 523 w 577"/>
                <a:gd name="T31" fmla="*/ 164 h 200"/>
                <a:gd name="T32" fmla="*/ 559 w 577"/>
                <a:gd name="T33" fmla="*/ 164 h 200"/>
                <a:gd name="T34" fmla="*/ 577 w 577"/>
                <a:gd name="T35" fmla="*/ 182 h 200"/>
                <a:gd name="T36" fmla="*/ 559 w 577"/>
                <a:gd name="T3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7" h="200">
                  <a:moveTo>
                    <a:pt x="559" y="200"/>
                  </a:moveTo>
                  <a:cubicBezTo>
                    <a:pt x="514" y="200"/>
                    <a:pt x="514" y="200"/>
                    <a:pt x="514" y="200"/>
                  </a:cubicBezTo>
                  <a:cubicBezTo>
                    <a:pt x="508" y="200"/>
                    <a:pt x="502" y="197"/>
                    <a:pt x="499" y="192"/>
                  </a:cubicBezTo>
                  <a:cubicBezTo>
                    <a:pt x="392" y="35"/>
                    <a:pt x="392" y="35"/>
                    <a:pt x="392" y="35"/>
                  </a:cubicBezTo>
                  <a:cubicBezTo>
                    <a:pt x="214" y="35"/>
                    <a:pt x="214" y="35"/>
                    <a:pt x="214" y="35"/>
                  </a:cubicBezTo>
                  <a:cubicBezTo>
                    <a:pt x="107" y="192"/>
                    <a:pt x="107" y="192"/>
                    <a:pt x="107" y="192"/>
                  </a:cubicBezTo>
                  <a:cubicBezTo>
                    <a:pt x="104" y="197"/>
                    <a:pt x="99" y="200"/>
                    <a:pt x="93" y="200"/>
                  </a:cubicBezTo>
                  <a:cubicBezTo>
                    <a:pt x="18" y="200"/>
                    <a:pt x="18" y="200"/>
                    <a:pt x="18" y="200"/>
                  </a:cubicBezTo>
                  <a:cubicBezTo>
                    <a:pt x="8" y="200"/>
                    <a:pt x="0" y="192"/>
                    <a:pt x="0" y="182"/>
                  </a:cubicBezTo>
                  <a:cubicBezTo>
                    <a:pt x="0" y="172"/>
                    <a:pt x="8" y="164"/>
                    <a:pt x="18" y="164"/>
                  </a:cubicBezTo>
                  <a:cubicBezTo>
                    <a:pt x="83" y="164"/>
                    <a:pt x="83" y="164"/>
                    <a:pt x="83" y="164"/>
                  </a:cubicBezTo>
                  <a:cubicBezTo>
                    <a:pt x="190" y="7"/>
                    <a:pt x="190" y="7"/>
                    <a:pt x="190" y="7"/>
                  </a:cubicBezTo>
                  <a:cubicBezTo>
                    <a:pt x="193" y="2"/>
                    <a:pt x="199" y="0"/>
                    <a:pt x="205" y="0"/>
                  </a:cubicBezTo>
                  <a:cubicBezTo>
                    <a:pt x="401" y="0"/>
                    <a:pt x="401" y="0"/>
                    <a:pt x="401" y="0"/>
                  </a:cubicBezTo>
                  <a:cubicBezTo>
                    <a:pt x="407" y="0"/>
                    <a:pt x="413" y="2"/>
                    <a:pt x="416" y="7"/>
                  </a:cubicBezTo>
                  <a:cubicBezTo>
                    <a:pt x="523" y="164"/>
                    <a:pt x="523" y="164"/>
                    <a:pt x="523" y="164"/>
                  </a:cubicBezTo>
                  <a:cubicBezTo>
                    <a:pt x="559" y="164"/>
                    <a:pt x="559" y="164"/>
                    <a:pt x="559" y="164"/>
                  </a:cubicBezTo>
                  <a:cubicBezTo>
                    <a:pt x="569" y="164"/>
                    <a:pt x="577" y="172"/>
                    <a:pt x="577" y="182"/>
                  </a:cubicBezTo>
                  <a:cubicBezTo>
                    <a:pt x="577" y="192"/>
                    <a:pt x="569" y="200"/>
                    <a:pt x="559"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îṡļiḓé"/>
            <p:cNvSpPr/>
            <p:nvPr/>
          </p:nvSpPr>
          <p:spPr bwMode="auto">
            <a:xfrm>
              <a:off x="3784989" y="2676905"/>
              <a:ext cx="333919" cy="152969"/>
            </a:xfrm>
            <a:custGeom>
              <a:avLst/>
              <a:gdLst>
                <a:gd name="T0" fmla="*/ 50 w 100"/>
                <a:gd name="T1" fmla="*/ 46 h 46"/>
                <a:gd name="T2" fmla="*/ 100 w 100"/>
                <a:gd name="T3" fmla="*/ 0 h 46"/>
                <a:gd name="T4" fmla="*/ 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78" y="46"/>
                    <a:pt x="100" y="25"/>
                    <a:pt x="100" y="0"/>
                  </a:cubicBezTo>
                  <a:cubicBezTo>
                    <a:pt x="0" y="0"/>
                    <a:pt x="0" y="0"/>
                    <a:pt x="0" y="0"/>
                  </a:cubicBezTo>
                  <a:cubicBezTo>
                    <a:pt x="0" y="25"/>
                    <a:pt x="22" y="46"/>
                    <a:pt x="50" y="46"/>
                  </a:cubicBezTo>
                  <a:close/>
                </a:path>
              </a:pathLst>
            </a:custGeom>
            <a:solidFill>
              <a:srgbClr val="D6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sļíḋé"/>
            <p:cNvSpPr/>
            <p:nvPr/>
          </p:nvSpPr>
          <p:spPr bwMode="auto">
            <a:xfrm>
              <a:off x="3784989" y="2048241"/>
              <a:ext cx="593219" cy="628664"/>
            </a:xfrm>
            <a:custGeom>
              <a:avLst/>
              <a:gdLst>
                <a:gd name="T0" fmla="*/ 173 w 318"/>
                <a:gd name="T1" fmla="*/ 0 h 337"/>
                <a:gd name="T2" fmla="*/ 0 w 318"/>
                <a:gd name="T3" fmla="*/ 337 h 337"/>
                <a:gd name="T4" fmla="*/ 179 w 318"/>
                <a:gd name="T5" fmla="*/ 337 h 337"/>
                <a:gd name="T6" fmla="*/ 318 w 318"/>
                <a:gd name="T7" fmla="*/ 0 h 337"/>
                <a:gd name="T8" fmla="*/ 173 w 318"/>
                <a:gd name="T9" fmla="*/ 0 h 337"/>
              </a:gdLst>
              <a:ahLst/>
              <a:cxnLst>
                <a:cxn ang="0">
                  <a:pos x="T0" y="T1"/>
                </a:cxn>
                <a:cxn ang="0">
                  <a:pos x="T2" y="T3"/>
                </a:cxn>
                <a:cxn ang="0">
                  <a:pos x="T4" y="T5"/>
                </a:cxn>
                <a:cxn ang="0">
                  <a:pos x="T6" y="T7"/>
                </a:cxn>
                <a:cxn ang="0">
                  <a:pos x="T8" y="T9"/>
                </a:cxn>
              </a:cxnLst>
              <a:rect l="0" t="0" r="r" b="b"/>
              <a:pathLst>
                <a:path w="318" h="337">
                  <a:moveTo>
                    <a:pt x="173" y="0"/>
                  </a:moveTo>
                  <a:lnTo>
                    <a:pt x="0" y="337"/>
                  </a:lnTo>
                  <a:lnTo>
                    <a:pt x="179" y="337"/>
                  </a:lnTo>
                  <a:lnTo>
                    <a:pt x="318" y="0"/>
                  </a:lnTo>
                  <a:lnTo>
                    <a:pt x="173" y="0"/>
                  </a:lnTo>
                  <a:close/>
                </a:path>
              </a:pathLst>
            </a:custGeom>
            <a:solidFill>
              <a:srgbClr val="FF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ślíḑé"/>
            <p:cNvSpPr/>
            <p:nvPr/>
          </p:nvSpPr>
          <p:spPr bwMode="auto">
            <a:xfrm>
              <a:off x="4118907" y="2676905"/>
              <a:ext cx="332054" cy="152969"/>
            </a:xfrm>
            <a:custGeom>
              <a:avLst/>
              <a:gdLst>
                <a:gd name="T0" fmla="*/ 50 w 100"/>
                <a:gd name="T1" fmla="*/ 46 h 46"/>
                <a:gd name="T2" fmla="*/ 100 w 100"/>
                <a:gd name="T3" fmla="*/ 0 h 46"/>
                <a:gd name="T4" fmla="*/ 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78" y="46"/>
                    <a:pt x="100" y="25"/>
                    <a:pt x="100" y="0"/>
                  </a:cubicBezTo>
                  <a:cubicBezTo>
                    <a:pt x="0" y="0"/>
                    <a:pt x="0" y="0"/>
                    <a:pt x="0" y="0"/>
                  </a:cubicBezTo>
                  <a:cubicBezTo>
                    <a:pt x="0" y="25"/>
                    <a:pt x="22" y="46"/>
                    <a:pt x="50" y="46"/>
                  </a:cubicBezTo>
                  <a:close/>
                </a:path>
              </a:pathLst>
            </a:custGeom>
            <a:solidFill>
              <a:srgbClr val="E8D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šlídé"/>
            <p:cNvSpPr/>
            <p:nvPr/>
          </p:nvSpPr>
          <p:spPr bwMode="auto">
            <a:xfrm>
              <a:off x="4118907" y="2048241"/>
              <a:ext cx="524197" cy="628664"/>
            </a:xfrm>
            <a:custGeom>
              <a:avLst/>
              <a:gdLst>
                <a:gd name="T0" fmla="*/ 139 w 281"/>
                <a:gd name="T1" fmla="*/ 0 h 337"/>
                <a:gd name="T2" fmla="*/ 0 w 281"/>
                <a:gd name="T3" fmla="*/ 337 h 337"/>
                <a:gd name="T4" fmla="*/ 178 w 281"/>
                <a:gd name="T5" fmla="*/ 337 h 337"/>
                <a:gd name="T6" fmla="*/ 281 w 281"/>
                <a:gd name="T7" fmla="*/ 0 h 337"/>
                <a:gd name="T8" fmla="*/ 139 w 281"/>
                <a:gd name="T9" fmla="*/ 0 h 337"/>
              </a:gdLst>
              <a:ahLst/>
              <a:cxnLst>
                <a:cxn ang="0">
                  <a:pos x="T0" y="T1"/>
                </a:cxn>
                <a:cxn ang="0">
                  <a:pos x="T2" y="T3"/>
                </a:cxn>
                <a:cxn ang="0">
                  <a:pos x="T4" y="T5"/>
                </a:cxn>
                <a:cxn ang="0">
                  <a:pos x="T6" y="T7"/>
                </a:cxn>
                <a:cxn ang="0">
                  <a:pos x="T8" y="T9"/>
                </a:cxn>
              </a:cxnLst>
              <a:rect l="0" t="0" r="r" b="b"/>
              <a:pathLst>
                <a:path w="281" h="337">
                  <a:moveTo>
                    <a:pt x="139" y="0"/>
                  </a:moveTo>
                  <a:lnTo>
                    <a:pt x="0" y="337"/>
                  </a:lnTo>
                  <a:lnTo>
                    <a:pt x="178" y="337"/>
                  </a:lnTo>
                  <a:lnTo>
                    <a:pt x="281" y="0"/>
                  </a:lnTo>
                  <a:lnTo>
                    <a:pt x="139" y="0"/>
                  </a:lnTo>
                  <a:close/>
                </a:path>
              </a:pathLst>
            </a:custGeom>
            <a:solidFill>
              <a:srgbClr val="FFEE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íṡḷiḑè"/>
            <p:cNvSpPr/>
            <p:nvPr/>
          </p:nvSpPr>
          <p:spPr bwMode="auto">
            <a:xfrm>
              <a:off x="4450961" y="2676905"/>
              <a:ext cx="332054" cy="152969"/>
            </a:xfrm>
            <a:custGeom>
              <a:avLst/>
              <a:gdLst>
                <a:gd name="T0" fmla="*/ 50 w 100"/>
                <a:gd name="T1" fmla="*/ 46 h 46"/>
                <a:gd name="T2" fmla="*/ 100 w 100"/>
                <a:gd name="T3" fmla="*/ 0 h 46"/>
                <a:gd name="T4" fmla="*/ 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78" y="46"/>
                    <a:pt x="100" y="25"/>
                    <a:pt x="100" y="0"/>
                  </a:cubicBezTo>
                  <a:cubicBezTo>
                    <a:pt x="0" y="0"/>
                    <a:pt x="0" y="0"/>
                    <a:pt x="0" y="0"/>
                  </a:cubicBezTo>
                  <a:cubicBezTo>
                    <a:pt x="0" y="25"/>
                    <a:pt x="23" y="46"/>
                    <a:pt x="50" y="46"/>
                  </a:cubicBezTo>
                  <a:close/>
                </a:path>
              </a:pathLst>
            </a:custGeom>
            <a:solidFill>
              <a:srgbClr val="D6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ṧľîḋê"/>
            <p:cNvSpPr/>
            <p:nvPr/>
          </p:nvSpPr>
          <p:spPr bwMode="auto">
            <a:xfrm>
              <a:off x="4450961" y="2048241"/>
              <a:ext cx="462636" cy="628664"/>
            </a:xfrm>
            <a:custGeom>
              <a:avLst/>
              <a:gdLst>
                <a:gd name="T0" fmla="*/ 103 w 248"/>
                <a:gd name="T1" fmla="*/ 0 h 337"/>
                <a:gd name="T2" fmla="*/ 0 w 248"/>
                <a:gd name="T3" fmla="*/ 337 h 337"/>
                <a:gd name="T4" fmla="*/ 178 w 248"/>
                <a:gd name="T5" fmla="*/ 337 h 337"/>
                <a:gd name="T6" fmla="*/ 248 w 248"/>
                <a:gd name="T7" fmla="*/ 0 h 337"/>
                <a:gd name="T8" fmla="*/ 103 w 248"/>
                <a:gd name="T9" fmla="*/ 0 h 337"/>
              </a:gdLst>
              <a:ahLst/>
              <a:cxnLst>
                <a:cxn ang="0">
                  <a:pos x="T0" y="T1"/>
                </a:cxn>
                <a:cxn ang="0">
                  <a:pos x="T2" y="T3"/>
                </a:cxn>
                <a:cxn ang="0">
                  <a:pos x="T4" y="T5"/>
                </a:cxn>
                <a:cxn ang="0">
                  <a:pos x="T6" y="T7"/>
                </a:cxn>
                <a:cxn ang="0">
                  <a:pos x="T8" y="T9"/>
                </a:cxn>
              </a:cxnLst>
              <a:rect l="0" t="0" r="r" b="b"/>
              <a:pathLst>
                <a:path w="248" h="337">
                  <a:moveTo>
                    <a:pt x="103" y="0"/>
                  </a:moveTo>
                  <a:lnTo>
                    <a:pt x="0" y="337"/>
                  </a:lnTo>
                  <a:lnTo>
                    <a:pt x="178" y="337"/>
                  </a:lnTo>
                  <a:lnTo>
                    <a:pt x="248" y="0"/>
                  </a:lnTo>
                  <a:lnTo>
                    <a:pt x="103" y="0"/>
                  </a:lnTo>
                  <a:close/>
                </a:path>
              </a:pathLst>
            </a:custGeom>
            <a:solidFill>
              <a:srgbClr val="FF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ṣḻiďê"/>
            <p:cNvSpPr/>
            <p:nvPr/>
          </p:nvSpPr>
          <p:spPr bwMode="auto">
            <a:xfrm>
              <a:off x="4783014" y="2676905"/>
              <a:ext cx="332054" cy="152969"/>
            </a:xfrm>
            <a:custGeom>
              <a:avLst/>
              <a:gdLst>
                <a:gd name="T0" fmla="*/ 50 w 100"/>
                <a:gd name="T1" fmla="*/ 46 h 46"/>
                <a:gd name="T2" fmla="*/ 100 w 100"/>
                <a:gd name="T3" fmla="*/ 0 h 46"/>
                <a:gd name="T4" fmla="*/ 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78" y="46"/>
                    <a:pt x="100" y="25"/>
                    <a:pt x="100" y="0"/>
                  </a:cubicBezTo>
                  <a:cubicBezTo>
                    <a:pt x="0" y="0"/>
                    <a:pt x="0" y="0"/>
                    <a:pt x="0" y="0"/>
                  </a:cubicBezTo>
                  <a:cubicBezTo>
                    <a:pt x="0" y="25"/>
                    <a:pt x="23" y="46"/>
                    <a:pt x="50" y="46"/>
                  </a:cubicBezTo>
                  <a:close/>
                </a:path>
              </a:pathLst>
            </a:custGeom>
            <a:solidFill>
              <a:srgbClr val="E8D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íśḻïďe"/>
            <p:cNvSpPr/>
            <p:nvPr/>
          </p:nvSpPr>
          <p:spPr bwMode="auto">
            <a:xfrm>
              <a:off x="4783014" y="2048241"/>
              <a:ext cx="399209" cy="628664"/>
            </a:xfrm>
            <a:custGeom>
              <a:avLst/>
              <a:gdLst>
                <a:gd name="T0" fmla="*/ 70 w 214"/>
                <a:gd name="T1" fmla="*/ 0 h 337"/>
                <a:gd name="T2" fmla="*/ 0 w 214"/>
                <a:gd name="T3" fmla="*/ 337 h 337"/>
                <a:gd name="T4" fmla="*/ 178 w 214"/>
                <a:gd name="T5" fmla="*/ 337 h 337"/>
                <a:gd name="T6" fmla="*/ 214 w 214"/>
                <a:gd name="T7" fmla="*/ 0 h 337"/>
                <a:gd name="T8" fmla="*/ 70 w 214"/>
                <a:gd name="T9" fmla="*/ 0 h 337"/>
              </a:gdLst>
              <a:ahLst/>
              <a:cxnLst>
                <a:cxn ang="0">
                  <a:pos x="T0" y="T1"/>
                </a:cxn>
                <a:cxn ang="0">
                  <a:pos x="T2" y="T3"/>
                </a:cxn>
                <a:cxn ang="0">
                  <a:pos x="T4" y="T5"/>
                </a:cxn>
                <a:cxn ang="0">
                  <a:pos x="T6" y="T7"/>
                </a:cxn>
                <a:cxn ang="0">
                  <a:pos x="T8" y="T9"/>
                </a:cxn>
              </a:cxnLst>
              <a:rect l="0" t="0" r="r" b="b"/>
              <a:pathLst>
                <a:path w="214" h="337">
                  <a:moveTo>
                    <a:pt x="70" y="0"/>
                  </a:moveTo>
                  <a:lnTo>
                    <a:pt x="0" y="337"/>
                  </a:lnTo>
                  <a:lnTo>
                    <a:pt x="178" y="337"/>
                  </a:lnTo>
                  <a:lnTo>
                    <a:pt x="214" y="0"/>
                  </a:lnTo>
                  <a:lnTo>
                    <a:pt x="70" y="0"/>
                  </a:lnTo>
                  <a:close/>
                </a:path>
              </a:pathLst>
            </a:custGeom>
            <a:solidFill>
              <a:srgbClr val="FFEE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s1îḋè"/>
            <p:cNvSpPr/>
            <p:nvPr/>
          </p:nvSpPr>
          <p:spPr bwMode="auto">
            <a:xfrm>
              <a:off x="6448877" y="2676905"/>
              <a:ext cx="332054" cy="152969"/>
            </a:xfrm>
            <a:custGeom>
              <a:avLst/>
              <a:gdLst>
                <a:gd name="T0" fmla="*/ 50 w 100"/>
                <a:gd name="T1" fmla="*/ 46 h 46"/>
                <a:gd name="T2" fmla="*/ 0 w 100"/>
                <a:gd name="T3" fmla="*/ 0 h 46"/>
                <a:gd name="T4" fmla="*/ 10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23" y="46"/>
                    <a:pt x="0" y="25"/>
                    <a:pt x="0" y="0"/>
                  </a:cubicBezTo>
                  <a:cubicBezTo>
                    <a:pt x="100" y="0"/>
                    <a:pt x="100" y="0"/>
                    <a:pt x="100" y="0"/>
                  </a:cubicBezTo>
                  <a:cubicBezTo>
                    <a:pt x="100" y="25"/>
                    <a:pt x="78" y="46"/>
                    <a:pt x="50" y="46"/>
                  </a:cubicBezTo>
                  <a:close/>
                </a:path>
              </a:pathLst>
            </a:custGeom>
            <a:solidFill>
              <a:srgbClr val="D6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ľiďè"/>
            <p:cNvSpPr/>
            <p:nvPr/>
          </p:nvSpPr>
          <p:spPr bwMode="auto">
            <a:xfrm>
              <a:off x="6189577" y="2048241"/>
              <a:ext cx="591354" cy="628664"/>
            </a:xfrm>
            <a:custGeom>
              <a:avLst/>
              <a:gdLst>
                <a:gd name="T0" fmla="*/ 144 w 317"/>
                <a:gd name="T1" fmla="*/ 0 h 337"/>
                <a:gd name="T2" fmla="*/ 317 w 317"/>
                <a:gd name="T3" fmla="*/ 337 h 337"/>
                <a:gd name="T4" fmla="*/ 139 w 317"/>
                <a:gd name="T5" fmla="*/ 337 h 337"/>
                <a:gd name="T6" fmla="*/ 0 w 317"/>
                <a:gd name="T7" fmla="*/ 0 h 337"/>
                <a:gd name="T8" fmla="*/ 144 w 317"/>
                <a:gd name="T9" fmla="*/ 0 h 337"/>
              </a:gdLst>
              <a:ahLst/>
              <a:cxnLst>
                <a:cxn ang="0">
                  <a:pos x="T0" y="T1"/>
                </a:cxn>
                <a:cxn ang="0">
                  <a:pos x="T2" y="T3"/>
                </a:cxn>
                <a:cxn ang="0">
                  <a:pos x="T4" y="T5"/>
                </a:cxn>
                <a:cxn ang="0">
                  <a:pos x="T6" y="T7"/>
                </a:cxn>
                <a:cxn ang="0">
                  <a:pos x="T8" y="T9"/>
                </a:cxn>
              </a:cxnLst>
              <a:rect l="0" t="0" r="r" b="b"/>
              <a:pathLst>
                <a:path w="317" h="337">
                  <a:moveTo>
                    <a:pt x="144" y="0"/>
                  </a:moveTo>
                  <a:lnTo>
                    <a:pt x="317" y="337"/>
                  </a:lnTo>
                  <a:lnTo>
                    <a:pt x="139" y="337"/>
                  </a:lnTo>
                  <a:lnTo>
                    <a:pt x="0" y="0"/>
                  </a:lnTo>
                  <a:lnTo>
                    <a:pt x="144" y="0"/>
                  </a:lnTo>
                  <a:close/>
                </a:path>
              </a:pathLst>
            </a:custGeom>
            <a:solidFill>
              <a:srgbClr val="FF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ïṥļíḍè"/>
            <p:cNvSpPr/>
            <p:nvPr/>
          </p:nvSpPr>
          <p:spPr bwMode="auto">
            <a:xfrm>
              <a:off x="6116823" y="2676905"/>
              <a:ext cx="332054" cy="152969"/>
            </a:xfrm>
            <a:custGeom>
              <a:avLst/>
              <a:gdLst>
                <a:gd name="T0" fmla="*/ 50 w 100"/>
                <a:gd name="T1" fmla="*/ 46 h 46"/>
                <a:gd name="T2" fmla="*/ 0 w 100"/>
                <a:gd name="T3" fmla="*/ 0 h 46"/>
                <a:gd name="T4" fmla="*/ 10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22" y="46"/>
                    <a:pt x="0" y="25"/>
                    <a:pt x="0" y="0"/>
                  </a:cubicBezTo>
                  <a:cubicBezTo>
                    <a:pt x="100" y="0"/>
                    <a:pt x="100" y="0"/>
                    <a:pt x="100" y="0"/>
                  </a:cubicBezTo>
                  <a:cubicBezTo>
                    <a:pt x="100" y="25"/>
                    <a:pt x="78" y="46"/>
                    <a:pt x="50" y="46"/>
                  </a:cubicBezTo>
                  <a:close/>
                </a:path>
              </a:pathLst>
            </a:custGeom>
            <a:solidFill>
              <a:srgbClr val="E8D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îḑê"/>
            <p:cNvSpPr/>
            <p:nvPr/>
          </p:nvSpPr>
          <p:spPr bwMode="auto">
            <a:xfrm>
              <a:off x="5922815" y="2048241"/>
              <a:ext cx="526062" cy="628664"/>
            </a:xfrm>
            <a:custGeom>
              <a:avLst/>
              <a:gdLst>
                <a:gd name="T0" fmla="*/ 143 w 282"/>
                <a:gd name="T1" fmla="*/ 0 h 337"/>
                <a:gd name="T2" fmla="*/ 282 w 282"/>
                <a:gd name="T3" fmla="*/ 337 h 337"/>
                <a:gd name="T4" fmla="*/ 104 w 282"/>
                <a:gd name="T5" fmla="*/ 337 h 337"/>
                <a:gd name="T6" fmla="*/ 0 w 282"/>
                <a:gd name="T7" fmla="*/ 0 h 337"/>
                <a:gd name="T8" fmla="*/ 143 w 282"/>
                <a:gd name="T9" fmla="*/ 0 h 337"/>
              </a:gdLst>
              <a:ahLst/>
              <a:cxnLst>
                <a:cxn ang="0">
                  <a:pos x="T0" y="T1"/>
                </a:cxn>
                <a:cxn ang="0">
                  <a:pos x="T2" y="T3"/>
                </a:cxn>
                <a:cxn ang="0">
                  <a:pos x="T4" y="T5"/>
                </a:cxn>
                <a:cxn ang="0">
                  <a:pos x="T6" y="T7"/>
                </a:cxn>
                <a:cxn ang="0">
                  <a:pos x="T8" y="T9"/>
                </a:cxn>
              </a:cxnLst>
              <a:rect l="0" t="0" r="r" b="b"/>
              <a:pathLst>
                <a:path w="282" h="337">
                  <a:moveTo>
                    <a:pt x="143" y="0"/>
                  </a:moveTo>
                  <a:lnTo>
                    <a:pt x="282" y="337"/>
                  </a:lnTo>
                  <a:lnTo>
                    <a:pt x="104" y="337"/>
                  </a:lnTo>
                  <a:lnTo>
                    <a:pt x="0" y="0"/>
                  </a:lnTo>
                  <a:lnTo>
                    <a:pt x="143" y="0"/>
                  </a:lnTo>
                  <a:close/>
                </a:path>
              </a:pathLst>
            </a:custGeom>
            <a:solidFill>
              <a:srgbClr val="FFEE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ş1iďê"/>
            <p:cNvSpPr/>
            <p:nvPr/>
          </p:nvSpPr>
          <p:spPr bwMode="auto">
            <a:xfrm>
              <a:off x="5784770" y="2676905"/>
              <a:ext cx="332054" cy="152969"/>
            </a:xfrm>
            <a:custGeom>
              <a:avLst/>
              <a:gdLst>
                <a:gd name="T0" fmla="*/ 50 w 100"/>
                <a:gd name="T1" fmla="*/ 46 h 46"/>
                <a:gd name="T2" fmla="*/ 0 w 100"/>
                <a:gd name="T3" fmla="*/ 0 h 46"/>
                <a:gd name="T4" fmla="*/ 10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22" y="46"/>
                    <a:pt x="0" y="25"/>
                    <a:pt x="0" y="0"/>
                  </a:cubicBezTo>
                  <a:cubicBezTo>
                    <a:pt x="100" y="0"/>
                    <a:pt x="100" y="0"/>
                    <a:pt x="100" y="0"/>
                  </a:cubicBezTo>
                  <a:cubicBezTo>
                    <a:pt x="100" y="25"/>
                    <a:pt x="78" y="46"/>
                    <a:pt x="50" y="46"/>
                  </a:cubicBezTo>
                  <a:close/>
                </a:path>
              </a:pathLst>
            </a:custGeom>
            <a:solidFill>
              <a:srgbClr val="D6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ṩľîḓè"/>
            <p:cNvSpPr/>
            <p:nvPr/>
          </p:nvSpPr>
          <p:spPr bwMode="auto">
            <a:xfrm>
              <a:off x="5654187" y="2048241"/>
              <a:ext cx="462636" cy="628664"/>
            </a:xfrm>
            <a:custGeom>
              <a:avLst/>
              <a:gdLst>
                <a:gd name="T0" fmla="*/ 144 w 248"/>
                <a:gd name="T1" fmla="*/ 0 h 337"/>
                <a:gd name="T2" fmla="*/ 248 w 248"/>
                <a:gd name="T3" fmla="*/ 337 h 337"/>
                <a:gd name="T4" fmla="*/ 70 w 248"/>
                <a:gd name="T5" fmla="*/ 337 h 337"/>
                <a:gd name="T6" fmla="*/ 0 w 248"/>
                <a:gd name="T7" fmla="*/ 0 h 337"/>
                <a:gd name="T8" fmla="*/ 144 w 248"/>
                <a:gd name="T9" fmla="*/ 0 h 337"/>
              </a:gdLst>
              <a:ahLst/>
              <a:cxnLst>
                <a:cxn ang="0">
                  <a:pos x="T0" y="T1"/>
                </a:cxn>
                <a:cxn ang="0">
                  <a:pos x="T2" y="T3"/>
                </a:cxn>
                <a:cxn ang="0">
                  <a:pos x="T4" y="T5"/>
                </a:cxn>
                <a:cxn ang="0">
                  <a:pos x="T6" y="T7"/>
                </a:cxn>
                <a:cxn ang="0">
                  <a:pos x="T8" y="T9"/>
                </a:cxn>
              </a:cxnLst>
              <a:rect l="0" t="0" r="r" b="b"/>
              <a:pathLst>
                <a:path w="248" h="337">
                  <a:moveTo>
                    <a:pt x="144" y="0"/>
                  </a:moveTo>
                  <a:lnTo>
                    <a:pt x="248" y="337"/>
                  </a:lnTo>
                  <a:lnTo>
                    <a:pt x="70" y="337"/>
                  </a:lnTo>
                  <a:lnTo>
                    <a:pt x="0" y="0"/>
                  </a:lnTo>
                  <a:lnTo>
                    <a:pt x="144" y="0"/>
                  </a:lnTo>
                  <a:close/>
                </a:path>
              </a:pathLst>
            </a:custGeom>
            <a:solidFill>
              <a:srgbClr val="FF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śľiḑe"/>
            <p:cNvSpPr/>
            <p:nvPr/>
          </p:nvSpPr>
          <p:spPr bwMode="auto">
            <a:xfrm>
              <a:off x="5450851" y="2676905"/>
              <a:ext cx="333919" cy="152969"/>
            </a:xfrm>
            <a:custGeom>
              <a:avLst/>
              <a:gdLst>
                <a:gd name="T0" fmla="*/ 50 w 100"/>
                <a:gd name="T1" fmla="*/ 46 h 46"/>
                <a:gd name="T2" fmla="*/ 0 w 100"/>
                <a:gd name="T3" fmla="*/ 0 h 46"/>
                <a:gd name="T4" fmla="*/ 100 w 100"/>
                <a:gd name="T5" fmla="*/ 0 h 46"/>
                <a:gd name="T6" fmla="*/ 50 w 100"/>
                <a:gd name="T7" fmla="*/ 46 h 46"/>
              </a:gdLst>
              <a:ahLst/>
              <a:cxnLst>
                <a:cxn ang="0">
                  <a:pos x="T0" y="T1"/>
                </a:cxn>
                <a:cxn ang="0">
                  <a:pos x="T2" y="T3"/>
                </a:cxn>
                <a:cxn ang="0">
                  <a:pos x="T4" y="T5"/>
                </a:cxn>
                <a:cxn ang="0">
                  <a:pos x="T6" y="T7"/>
                </a:cxn>
              </a:cxnLst>
              <a:rect l="0" t="0" r="r" b="b"/>
              <a:pathLst>
                <a:path w="100" h="46">
                  <a:moveTo>
                    <a:pt x="50" y="46"/>
                  </a:moveTo>
                  <a:cubicBezTo>
                    <a:pt x="22" y="46"/>
                    <a:pt x="0" y="25"/>
                    <a:pt x="0" y="0"/>
                  </a:cubicBezTo>
                  <a:cubicBezTo>
                    <a:pt x="100" y="0"/>
                    <a:pt x="100" y="0"/>
                    <a:pt x="100" y="0"/>
                  </a:cubicBezTo>
                  <a:cubicBezTo>
                    <a:pt x="100" y="25"/>
                    <a:pt x="77" y="46"/>
                    <a:pt x="50" y="46"/>
                  </a:cubicBezTo>
                  <a:close/>
                </a:path>
              </a:pathLst>
            </a:custGeom>
            <a:solidFill>
              <a:srgbClr val="E8D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íŝḷîḋè"/>
            <p:cNvSpPr/>
            <p:nvPr/>
          </p:nvSpPr>
          <p:spPr bwMode="auto">
            <a:xfrm>
              <a:off x="5428465" y="2048241"/>
              <a:ext cx="356305" cy="628664"/>
            </a:xfrm>
            <a:custGeom>
              <a:avLst/>
              <a:gdLst>
                <a:gd name="T0" fmla="*/ 121 w 191"/>
                <a:gd name="T1" fmla="*/ 0 h 337"/>
                <a:gd name="T2" fmla="*/ 191 w 191"/>
                <a:gd name="T3" fmla="*/ 337 h 337"/>
                <a:gd name="T4" fmla="*/ 12 w 191"/>
                <a:gd name="T5" fmla="*/ 337 h 337"/>
                <a:gd name="T6" fmla="*/ 0 w 191"/>
                <a:gd name="T7" fmla="*/ 0 h 337"/>
                <a:gd name="T8" fmla="*/ 121 w 191"/>
                <a:gd name="T9" fmla="*/ 0 h 337"/>
              </a:gdLst>
              <a:ahLst/>
              <a:cxnLst>
                <a:cxn ang="0">
                  <a:pos x="T0" y="T1"/>
                </a:cxn>
                <a:cxn ang="0">
                  <a:pos x="T2" y="T3"/>
                </a:cxn>
                <a:cxn ang="0">
                  <a:pos x="T4" y="T5"/>
                </a:cxn>
                <a:cxn ang="0">
                  <a:pos x="T6" y="T7"/>
                </a:cxn>
                <a:cxn ang="0">
                  <a:pos x="T8" y="T9"/>
                </a:cxn>
              </a:cxnLst>
              <a:rect l="0" t="0" r="r" b="b"/>
              <a:pathLst>
                <a:path w="191" h="337">
                  <a:moveTo>
                    <a:pt x="121" y="0"/>
                  </a:moveTo>
                  <a:lnTo>
                    <a:pt x="191" y="337"/>
                  </a:lnTo>
                  <a:lnTo>
                    <a:pt x="12" y="337"/>
                  </a:lnTo>
                  <a:lnTo>
                    <a:pt x="0" y="0"/>
                  </a:lnTo>
                  <a:lnTo>
                    <a:pt x="121" y="0"/>
                  </a:lnTo>
                  <a:close/>
                </a:path>
              </a:pathLst>
            </a:custGeom>
            <a:solidFill>
              <a:srgbClr val="FFEE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í$ḷîḍê"/>
            <p:cNvSpPr/>
            <p:nvPr/>
          </p:nvSpPr>
          <p:spPr bwMode="auto">
            <a:xfrm>
              <a:off x="5115068" y="2676905"/>
              <a:ext cx="335785" cy="152969"/>
            </a:xfrm>
            <a:custGeom>
              <a:avLst/>
              <a:gdLst>
                <a:gd name="T0" fmla="*/ 51 w 101"/>
                <a:gd name="T1" fmla="*/ 46 h 46"/>
                <a:gd name="T2" fmla="*/ 101 w 101"/>
                <a:gd name="T3" fmla="*/ 0 h 46"/>
                <a:gd name="T4" fmla="*/ 0 w 101"/>
                <a:gd name="T5" fmla="*/ 0 h 46"/>
                <a:gd name="T6" fmla="*/ 51 w 101"/>
                <a:gd name="T7" fmla="*/ 46 h 46"/>
              </a:gdLst>
              <a:ahLst/>
              <a:cxnLst>
                <a:cxn ang="0">
                  <a:pos x="T0" y="T1"/>
                </a:cxn>
                <a:cxn ang="0">
                  <a:pos x="T2" y="T3"/>
                </a:cxn>
                <a:cxn ang="0">
                  <a:pos x="T4" y="T5"/>
                </a:cxn>
                <a:cxn ang="0">
                  <a:pos x="T6" y="T7"/>
                </a:cxn>
              </a:cxnLst>
              <a:rect l="0" t="0" r="r" b="b"/>
              <a:pathLst>
                <a:path w="101" h="46">
                  <a:moveTo>
                    <a:pt x="51" y="46"/>
                  </a:moveTo>
                  <a:cubicBezTo>
                    <a:pt x="78" y="46"/>
                    <a:pt x="101" y="25"/>
                    <a:pt x="101" y="0"/>
                  </a:cubicBezTo>
                  <a:cubicBezTo>
                    <a:pt x="0" y="0"/>
                    <a:pt x="0" y="0"/>
                    <a:pt x="0" y="0"/>
                  </a:cubicBezTo>
                  <a:cubicBezTo>
                    <a:pt x="0" y="25"/>
                    <a:pt x="23" y="46"/>
                    <a:pt x="51" y="46"/>
                  </a:cubicBezTo>
                  <a:close/>
                </a:path>
              </a:pathLst>
            </a:custGeom>
            <a:solidFill>
              <a:srgbClr val="D6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išļiḓè"/>
            <p:cNvSpPr/>
            <p:nvPr/>
          </p:nvSpPr>
          <p:spPr bwMode="auto">
            <a:xfrm>
              <a:off x="5115068" y="2048241"/>
              <a:ext cx="335785" cy="628664"/>
            </a:xfrm>
            <a:custGeom>
              <a:avLst/>
              <a:gdLst>
                <a:gd name="T0" fmla="*/ 36 w 180"/>
                <a:gd name="T1" fmla="*/ 0 h 337"/>
                <a:gd name="T2" fmla="*/ 0 w 180"/>
                <a:gd name="T3" fmla="*/ 337 h 337"/>
                <a:gd name="T4" fmla="*/ 180 w 180"/>
                <a:gd name="T5" fmla="*/ 337 h 337"/>
                <a:gd name="T6" fmla="*/ 168 w 180"/>
                <a:gd name="T7" fmla="*/ 0 h 337"/>
                <a:gd name="T8" fmla="*/ 36 w 180"/>
                <a:gd name="T9" fmla="*/ 0 h 337"/>
              </a:gdLst>
              <a:ahLst/>
              <a:cxnLst>
                <a:cxn ang="0">
                  <a:pos x="T0" y="T1"/>
                </a:cxn>
                <a:cxn ang="0">
                  <a:pos x="T2" y="T3"/>
                </a:cxn>
                <a:cxn ang="0">
                  <a:pos x="T4" y="T5"/>
                </a:cxn>
                <a:cxn ang="0">
                  <a:pos x="T6" y="T7"/>
                </a:cxn>
                <a:cxn ang="0">
                  <a:pos x="T8" y="T9"/>
                </a:cxn>
              </a:cxnLst>
              <a:rect l="0" t="0" r="r" b="b"/>
              <a:pathLst>
                <a:path w="180" h="337">
                  <a:moveTo>
                    <a:pt x="36" y="0"/>
                  </a:moveTo>
                  <a:lnTo>
                    <a:pt x="0" y="337"/>
                  </a:lnTo>
                  <a:lnTo>
                    <a:pt x="180" y="337"/>
                  </a:lnTo>
                  <a:lnTo>
                    <a:pt x="168" y="0"/>
                  </a:lnTo>
                  <a:lnTo>
                    <a:pt x="36" y="0"/>
                  </a:lnTo>
                  <a:close/>
                </a:path>
              </a:pathLst>
            </a:custGeom>
            <a:solidFill>
              <a:srgbClr val="FF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ṣlîḍè"/>
            <p:cNvSpPr/>
            <p:nvPr/>
          </p:nvSpPr>
          <p:spPr bwMode="auto">
            <a:xfrm>
              <a:off x="3844683" y="4143162"/>
              <a:ext cx="2943709" cy="44771"/>
            </a:xfrm>
            <a:custGeom>
              <a:avLst/>
              <a:gdLst>
                <a:gd name="T0" fmla="*/ 66 w 1578"/>
                <a:gd name="T1" fmla="*/ 0 h 24"/>
                <a:gd name="T2" fmla="*/ 0 w 1578"/>
                <a:gd name="T3" fmla="*/ 0 h 24"/>
                <a:gd name="T4" fmla="*/ 0 w 1578"/>
                <a:gd name="T5" fmla="*/ 24 h 24"/>
                <a:gd name="T6" fmla="*/ 66 w 1578"/>
                <a:gd name="T7" fmla="*/ 24 h 24"/>
                <a:gd name="T8" fmla="*/ 66 w 1578"/>
                <a:gd name="T9" fmla="*/ 0 h 24"/>
                <a:gd name="T10" fmla="*/ 1473 w 1578"/>
                <a:gd name="T11" fmla="*/ 0 h 24"/>
                <a:gd name="T12" fmla="*/ 106 w 1578"/>
                <a:gd name="T13" fmla="*/ 0 h 24"/>
                <a:gd name="T14" fmla="*/ 106 w 1578"/>
                <a:gd name="T15" fmla="*/ 24 h 24"/>
                <a:gd name="T16" fmla="*/ 1473 w 1578"/>
                <a:gd name="T17" fmla="*/ 24 h 24"/>
                <a:gd name="T18" fmla="*/ 1473 w 1578"/>
                <a:gd name="T19" fmla="*/ 0 h 24"/>
                <a:gd name="T20" fmla="*/ 1578 w 1578"/>
                <a:gd name="T21" fmla="*/ 0 h 24"/>
                <a:gd name="T22" fmla="*/ 1512 w 1578"/>
                <a:gd name="T23" fmla="*/ 0 h 24"/>
                <a:gd name="T24" fmla="*/ 1512 w 1578"/>
                <a:gd name="T25" fmla="*/ 24 h 24"/>
                <a:gd name="T26" fmla="*/ 1578 w 1578"/>
                <a:gd name="T27" fmla="*/ 24 h 24"/>
                <a:gd name="T28" fmla="*/ 1578 w 1578"/>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8" h="24">
                  <a:moveTo>
                    <a:pt x="66" y="0"/>
                  </a:moveTo>
                  <a:lnTo>
                    <a:pt x="0" y="0"/>
                  </a:lnTo>
                  <a:lnTo>
                    <a:pt x="0" y="24"/>
                  </a:lnTo>
                  <a:lnTo>
                    <a:pt x="66" y="24"/>
                  </a:lnTo>
                  <a:lnTo>
                    <a:pt x="66" y="0"/>
                  </a:lnTo>
                  <a:close/>
                  <a:moveTo>
                    <a:pt x="1473" y="0"/>
                  </a:moveTo>
                  <a:lnTo>
                    <a:pt x="106" y="0"/>
                  </a:lnTo>
                  <a:lnTo>
                    <a:pt x="106" y="24"/>
                  </a:lnTo>
                  <a:lnTo>
                    <a:pt x="1473" y="24"/>
                  </a:lnTo>
                  <a:lnTo>
                    <a:pt x="1473" y="0"/>
                  </a:lnTo>
                  <a:close/>
                  <a:moveTo>
                    <a:pt x="1578" y="0"/>
                  </a:moveTo>
                  <a:lnTo>
                    <a:pt x="1512" y="0"/>
                  </a:lnTo>
                  <a:lnTo>
                    <a:pt x="1512" y="24"/>
                  </a:lnTo>
                  <a:lnTo>
                    <a:pt x="1578" y="24"/>
                  </a:lnTo>
                  <a:lnTo>
                    <a:pt x="1578" y="0"/>
                  </a:lnTo>
                  <a:close/>
                </a:path>
              </a:pathLst>
            </a:custGeom>
            <a:solidFill>
              <a:srgbClr val="E5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ṡḷide"/>
            <p:cNvSpPr/>
            <p:nvPr/>
          </p:nvSpPr>
          <p:spPr bwMode="auto">
            <a:xfrm>
              <a:off x="3844683" y="4143162"/>
              <a:ext cx="2943709" cy="44771"/>
            </a:xfrm>
            <a:custGeom>
              <a:avLst/>
              <a:gdLst>
                <a:gd name="T0" fmla="*/ 66 w 1578"/>
                <a:gd name="T1" fmla="*/ 0 h 24"/>
                <a:gd name="T2" fmla="*/ 0 w 1578"/>
                <a:gd name="T3" fmla="*/ 0 h 24"/>
                <a:gd name="T4" fmla="*/ 0 w 1578"/>
                <a:gd name="T5" fmla="*/ 24 h 24"/>
                <a:gd name="T6" fmla="*/ 66 w 1578"/>
                <a:gd name="T7" fmla="*/ 24 h 24"/>
                <a:gd name="T8" fmla="*/ 66 w 1578"/>
                <a:gd name="T9" fmla="*/ 0 h 24"/>
                <a:gd name="T10" fmla="*/ 1473 w 1578"/>
                <a:gd name="T11" fmla="*/ 0 h 24"/>
                <a:gd name="T12" fmla="*/ 106 w 1578"/>
                <a:gd name="T13" fmla="*/ 0 h 24"/>
                <a:gd name="T14" fmla="*/ 106 w 1578"/>
                <a:gd name="T15" fmla="*/ 24 h 24"/>
                <a:gd name="T16" fmla="*/ 1473 w 1578"/>
                <a:gd name="T17" fmla="*/ 24 h 24"/>
                <a:gd name="T18" fmla="*/ 1473 w 1578"/>
                <a:gd name="T19" fmla="*/ 0 h 24"/>
                <a:gd name="T20" fmla="*/ 1578 w 1578"/>
                <a:gd name="T21" fmla="*/ 0 h 24"/>
                <a:gd name="T22" fmla="*/ 1512 w 1578"/>
                <a:gd name="T23" fmla="*/ 0 h 24"/>
                <a:gd name="T24" fmla="*/ 1512 w 1578"/>
                <a:gd name="T25" fmla="*/ 24 h 24"/>
                <a:gd name="T26" fmla="*/ 1578 w 1578"/>
                <a:gd name="T27" fmla="*/ 24 h 24"/>
                <a:gd name="T28" fmla="*/ 1578 w 1578"/>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8" h="24">
                  <a:moveTo>
                    <a:pt x="66" y="0"/>
                  </a:moveTo>
                  <a:lnTo>
                    <a:pt x="0" y="0"/>
                  </a:lnTo>
                  <a:lnTo>
                    <a:pt x="0" y="24"/>
                  </a:lnTo>
                  <a:lnTo>
                    <a:pt x="66" y="24"/>
                  </a:lnTo>
                  <a:lnTo>
                    <a:pt x="66" y="0"/>
                  </a:lnTo>
                  <a:moveTo>
                    <a:pt x="1473" y="0"/>
                  </a:moveTo>
                  <a:lnTo>
                    <a:pt x="106" y="0"/>
                  </a:lnTo>
                  <a:lnTo>
                    <a:pt x="106" y="24"/>
                  </a:lnTo>
                  <a:lnTo>
                    <a:pt x="1473" y="24"/>
                  </a:lnTo>
                  <a:lnTo>
                    <a:pt x="1473" y="0"/>
                  </a:lnTo>
                  <a:moveTo>
                    <a:pt x="1578" y="0"/>
                  </a:moveTo>
                  <a:lnTo>
                    <a:pt x="1512" y="0"/>
                  </a:lnTo>
                  <a:lnTo>
                    <a:pt x="1512" y="24"/>
                  </a:lnTo>
                  <a:lnTo>
                    <a:pt x="1578" y="24"/>
                  </a:lnTo>
                  <a:lnTo>
                    <a:pt x="15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ï$ľidê"/>
            <p:cNvSpPr/>
            <p:nvPr/>
          </p:nvSpPr>
          <p:spPr bwMode="auto">
            <a:xfrm>
              <a:off x="3844683" y="4143162"/>
              <a:ext cx="2943709" cy="0"/>
            </a:xfrm>
            <a:custGeom>
              <a:avLst/>
              <a:gdLst>
                <a:gd name="T0" fmla="*/ 1578 w 1578"/>
                <a:gd name="T1" fmla="*/ 0 w 1578"/>
                <a:gd name="T2" fmla="*/ 66 w 1578"/>
                <a:gd name="T3" fmla="*/ 106 w 1578"/>
                <a:gd name="T4" fmla="*/ 1473 w 1578"/>
                <a:gd name="T5" fmla="*/ 1512 w 1578"/>
                <a:gd name="T6" fmla="*/ 1578 w 1578"/>
              </a:gdLst>
              <a:ahLst/>
              <a:cxnLst>
                <a:cxn ang="0">
                  <a:pos x="T0" y="0"/>
                </a:cxn>
                <a:cxn ang="0">
                  <a:pos x="T1" y="0"/>
                </a:cxn>
                <a:cxn ang="0">
                  <a:pos x="T2" y="0"/>
                </a:cxn>
                <a:cxn ang="0">
                  <a:pos x="T3" y="0"/>
                </a:cxn>
                <a:cxn ang="0">
                  <a:pos x="T4" y="0"/>
                </a:cxn>
                <a:cxn ang="0">
                  <a:pos x="T5" y="0"/>
                </a:cxn>
                <a:cxn ang="0">
                  <a:pos x="T6" y="0"/>
                </a:cxn>
              </a:cxnLst>
              <a:rect l="0" t="0" r="r" b="b"/>
              <a:pathLst>
                <a:path w="1578">
                  <a:moveTo>
                    <a:pt x="1578" y="0"/>
                  </a:moveTo>
                  <a:lnTo>
                    <a:pt x="0" y="0"/>
                  </a:lnTo>
                  <a:lnTo>
                    <a:pt x="66" y="0"/>
                  </a:lnTo>
                  <a:lnTo>
                    <a:pt x="106" y="0"/>
                  </a:lnTo>
                  <a:lnTo>
                    <a:pt x="1473" y="0"/>
                  </a:lnTo>
                  <a:lnTo>
                    <a:pt x="1512" y="0"/>
                  </a:lnTo>
                  <a:lnTo>
                    <a:pt x="1578"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i$ḷîďé"/>
            <p:cNvSpPr/>
            <p:nvPr/>
          </p:nvSpPr>
          <p:spPr bwMode="auto">
            <a:xfrm>
              <a:off x="3844683" y="4143162"/>
              <a:ext cx="2943709" cy="0"/>
            </a:xfrm>
            <a:custGeom>
              <a:avLst/>
              <a:gdLst>
                <a:gd name="T0" fmla="*/ 1578 w 1578"/>
                <a:gd name="T1" fmla="*/ 0 w 1578"/>
                <a:gd name="T2" fmla="*/ 66 w 1578"/>
                <a:gd name="T3" fmla="*/ 106 w 1578"/>
                <a:gd name="T4" fmla="*/ 1473 w 1578"/>
                <a:gd name="T5" fmla="*/ 1512 w 1578"/>
                <a:gd name="T6" fmla="*/ 1578 w 1578"/>
              </a:gdLst>
              <a:ahLst/>
              <a:cxnLst>
                <a:cxn ang="0">
                  <a:pos x="T0" y="0"/>
                </a:cxn>
                <a:cxn ang="0">
                  <a:pos x="T1" y="0"/>
                </a:cxn>
                <a:cxn ang="0">
                  <a:pos x="T2" y="0"/>
                </a:cxn>
                <a:cxn ang="0">
                  <a:pos x="T3" y="0"/>
                </a:cxn>
                <a:cxn ang="0">
                  <a:pos x="T4" y="0"/>
                </a:cxn>
                <a:cxn ang="0">
                  <a:pos x="T5" y="0"/>
                </a:cxn>
                <a:cxn ang="0">
                  <a:pos x="T6" y="0"/>
                </a:cxn>
              </a:cxnLst>
              <a:rect l="0" t="0" r="r" b="b"/>
              <a:pathLst>
                <a:path w="1578">
                  <a:moveTo>
                    <a:pt x="1578" y="0"/>
                  </a:moveTo>
                  <a:lnTo>
                    <a:pt x="0" y="0"/>
                  </a:lnTo>
                  <a:lnTo>
                    <a:pt x="66" y="0"/>
                  </a:lnTo>
                  <a:lnTo>
                    <a:pt x="106" y="0"/>
                  </a:lnTo>
                  <a:lnTo>
                    <a:pt x="1473" y="0"/>
                  </a:lnTo>
                  <a:lnTo>
                    <a:pt x="1512" y="0"/>
                  </a:lnTo>
                  <a:lnTo>
                    <a:pt x="15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ïsḻîḍê"/>
            <p:cNvSpPr/>
            <p:nvPr/>
          </p:nvSpPr>
          <p:spPr bwMode="auto">
            <a:xfrm>
              <a:off x="3967805" y="4143162"/>
              <a:ext cx="74618" cy="4477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9" name="ïsļiďê"/>
            <p:cNvSpPr/>
            <p:nvPr/>
          </p:nvSpPr>
          <p:spPr bwMode="auto">
            <a:xfrm>
              <a:off x="3967805" y="4143162"/>
              <a:ext cx="74618" cy="4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0" name="ïṧľíḍê"/>
            <p:cNvSpPr/>
            <p:nvPr/>
          </p:nvSpPr>
          <p:spPr bwMode="auto">
            <a:xfrm>
              <a:off x="6592517" y="4143162"/>
              <a:ext cx="72753" cy="4477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1" name="íslîḑè"/>
            <p:cNvSpPr/>
            <p:nvPr/>
          </p:nvSpPr>
          <p:spPr bwMode="auto">
            <a:xfrm>
              <a:off x="6592517" y="4143162"/>
              <a:ext cx="72753" cy="4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2" name="ísḷîďé"/>
            <p:cNvSpPr/>
            <p:nvPr/>
          </p:nvSpPr>
          <p:spPr bwMode="auto">
            <a:xfrm>
              <a:off x="5781039" y="4452829"/>
              <a:ext cx="817075" cy="746188"/>
            </a:xfrm>
            <a:custGeom>
              <a:avLst/>
              <a:gdLst>
                <a:gd name="T0" fmla="*/ 207 w 246"/>
                <a:gd name="T1" fmla="*/ 225 h 225"/>
                <a:gd name="T2" fmla="*/ 39 w 246"/>
                <a:gd name="T3" fmla="*/ 225 h 225"/>
                <a:gd name="T4" fmla="*/ 0 w 246"/>
                <a:gd name="T5" fmla="*/ 186 h 225"/>
                <a:gd name="T6" fmla="*/ 0 w 246"/>
                <a:gd name="T7" fmla="*/ 39 h 225"/>
                <a:gd name="T8" fmla="*/ 39 w 246"/>
                <a:gd name="T9" fmla="*/ 0 h 225"/>
                <a:gd name="T10" fmla="*/ 207 w 246"/>
                <a:gd name="T11" fmla="*/ 0 h 225"/>
                <a:gd name="T12" fmla="*/ 246 w 246"/>
                <a:gd name="T13" fmla="*/ 39 h 225"/>
                <a:gd name="T14" fmla="*/ 246 w 246"/>
                <a:gd name="T15" fmla="*/ 186 h 225"/>
                <a:gd name="T16" fmla="*/ 207 w 246"/>
                <a:gd name="T17" fmla="*/ 225 h 225"/>
                <a:gd name="T18" fmla="*/ 39 w 246"/>
                <a:gd name="T19" fmla="*/ 7 h 225"/>
                <a:gd name="T20" fmla="*/ 7 w 246"/>
                <a:gd name="T21" fmla="*/ 39 h 225"/>
                <a:gd name="T22" fmla="*/ 7 w 246"/>
                <a:gd name="T23" fmla="*/ 186 h 225"/>
                <a:gd name="T24" fmla="*/ 39 w 246"/>
                <a:gd name="T25" fmla="*/ 218 h 225"/>
                <a:gd name="T26" fmla="*/ 207 w 246"/>
                <a:gd name="T27" fmla="*/ 218 h 225"/>
                <a:gd name="T28" fmla="*/ 240 w 246"/>
                <a:gd name="T29" fmla="*/ 186 h 225"/>
                <a:gd name="T30" fmla="*/ 240 w 246"/>
                <a:gd name="T31" fmla="*/ 39 h 225"/>
                <a:gd name="T32" fmla="*/ 207 w 246"/>
                <a:gd name="T33" fmla="*/ 7 h 225"/>
                <a:gd name="T34" fmla="*/ 39 w 246"/>
                <a:gd name="T35"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25">
                  <a:moveTo>
                    <a:pt x="207" y="225"/>
                  </a:moveTo>
                  <a:cubicBezTo>
                    <a:pt x="39" y="225"/>
                    <a:pt x="39" y="225"/>
                    <a:pt x="39" y="225"/>
                  </a:cubicBezTo>
                  <a:cubicBezTo>
                    <a:pt x="18" y="225"/>
                    <a:pt x="0" y="207"/>
                    <a:pt x="0" y="186"/>
                  </a:cubicBezTo>
                  <a:cubicBezTo>
                    <a:pt x="0" y="39"/>
                    <a:pt x="0" y="39"/>
                    <a:pt x="0" y="39"/>
                  </a:cubicBezTo>
                  <a:cubicBezTo>
                    <a:pt x="0" y="17"/>
                    <a:pt x="18" y="0"/>
                    <a:pt x="39" y="0"/>
                  </a:cubicBezTo>
                  <a:cubicBezTo>
                    <a:pt x="207" y="0"/>
                    <a:pt x="207" y="0"/>
                    <a:pt x="207" y="0"/>
                  </a:cubicBezTo>
                  <a:cubicBezTo>
                    <a:pt x="229" y="0"/>
                    <a:pt x="246" y="17"/>
                    <a:pt x="246" y="39"/>
                  </a:cubicBezTo>
                  <a:cubicBezTo>
                    <a:pt x="246" y="186"/>
                    <a:pt x="246" y="186"/>
                    <a:pt x="246" y="186"/>
                  </a:cubicBezTo>
                  <a:cubicBezTo>
                    <a:pt x="246" y="207"/>
                    <a:pt x="229" y="225"/>
                    <a:pt x="207" y="225"/>
                  </a:cubicBezTo>
                  <a:close/>
                  <a:moveTo>
                    <a:pt x="39" y="7"/>
                  </a:moveTo>
                  <a:cubicBezTo>
                    <a:pt x="22" y="7"/>
                    <a:pt x="7" y="21"/>
                    <a:pt x="7" y="39"/>
                  </a:cubicBezTo>
                  <a:cubicBezTo>
                    <a:pt x="7" y="186"/>
                    <a:pt x="7" y="186"/>
                    <a:pt x="7" y="186"/>
                  </a:cubicBezTo>
                  <a:cubicBezTo>
                    <a:pt x="7" y="203"/>
                    <a:pt x="22" y="218"/>
                    <a:pt x="39" y="218"/>
                  </a:cubicBezTo>
                  <a:cubicBezTo>
                    <a:pt x="207" y="218"/>
                    <a:pt x="207" y="218"/>
                    <a:pt x="207" y="218"/>
                  </a:cubicBezTo>
                  <a:cubicBezTo>
                    <a:pt x="225" y="218"/>
                    <a:pt x="240" y="203"/>
                    <a:pt x="240" y="186"/>
                  </a:cubicBezTo>
                  <a:cubicBezTo>
                    <a:pt x="240" y="39"/>
                    <a:pt x="240" y="39"/>
                    <a:pt x="240" y="39"/>
                  </a:cubicBezTo>
                  <a:cubicBezTo>
                    <a:pt x="240" y="21"/>
                    <a:pt x="225" y="7"/>
                    <a:pt x="207" y="7"/>
                  </a:cubicBezTo>
                  <a:lnTo>
                    <a:pt x="39" y="7"/>
                  </a:lnTo>
                  <a:close/>
                </a:path>
              </a:pathLst>
            </a:custGeom>
            <a:solidFill>
              <a:srgbClr val="C2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ṥḷîḑe"/>
            <p:cNvSpPr/>
            <p:nvPr/>
          </p:nvSpPr>
          <p:spPr bwMode="auto">
            <a:xfrm>
              <a:off x="6452607" y="4732650"/>
              <a:ext cx="59696" cy="201471"/>
            </a:xfrm>
            <a:custGeom>
              <a:avLst/>
              <a:gdLst>
                <a:gd name="T0" fmla="*/ 18 w 18"/>
                <a:gd name="T1" fmla="*/ 52 h 61"/>
                <a:gd name="T2" fmla="*/ 9 w 18"/>
                <a:gd name="T3" fmla="*/ 61 h 61"/>
                <a:gd name="T4" fmla="*/ 0 w 18"/>
                <a:gd name="T5" fmla="*/ 52 h 61"/>
                <a:gd name="T6" fmla="*/ 0 w 18"/>
                <a:gd name="T7" fmla="*/ 9 h 61"/>
                <a:gd name="T8" fmla="*/ 9 w 18"/>
                <a:gd name="T9" fmla="*/ 0 h 61"/>
                <a:gd name="T10" fmla="*/ 18 w 18"/>
                <a:gd name="T11" fmla="*/ 9 h 61"/>
                <a:gd name="T12" fmla="*/ 18 w 18"/>
                <a:gd name="T13" fmla="*/ 52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52"/>
                  </a:moveTo>
                  <a:cubicBezTo>
                    <a:pt x="18" y="57"/>
                    <a:pt x="14" y="61"/>
                    <a:pt x="9" y="61"/>
                  </a:cubicBezTo>
                  <a:cubicBezTo>
                    <a:pt x="4" y="61"/>
                    <a:pt x="0" y="57"/>
                    <a:pt x="0" y="52"/>
                  </a:cubicBezTo>
                  <a:cubicBezTo>
                    <a:pt x="0" y="9"/>
                    <a:pt x="0" y="9"/>
                    <a:pt x="0" y="9"/>
                  </a:cubicBezTo>
                  <a:cubicBezTo>
                    <a:pt x="0" y="4"/>
                    <a:pt x="4" y="0"/>
                    <a:pt x="9" y="0"/>
                  </a:cubicBezTo>
                  <a:cubicBezTo>
                    <a:pt x="14" y="0"/>
                    <a:pt x="18" y="4"/>
                    <a:pt x="18" y="9"/>
                  </a:cubicBezTo>
                  <a:lnTo>
                    <a:pt x="18" y="5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ṥḻïḍê"/>
            <p:cNvSpPr/>
            <p:nvPr/>
          </p:nvSpPr>
          <p:spPr bwMode="auto">
            <a:xfrm>
              <a:off x="6954418" y="4852040"/>
              <a:ext cx="578295" cy="5223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5" name="îšlíḋè"/>
            <p:cNvSpPr/>
            <p:nvPr/>
          </p:nvSpPr>
          <p:spPr bwMode="auto">
            <a:xfrm>
              <a:off x="8127797" y="5794101"/>
              <a:ext cx="54098" cy="55963"/>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ṧḷïḋê"/>
            <p:cNvSpPr/>
            <p:nvPr/>
          </p:nvSpPr>
          <p:spPr bwMode="auto">
            <a:xfrm>
              <a:off x="8051313" y="4602067"/>
              <a:ext cx="207067" cy="59696"/>
            </a:xfrm>
            <a:custGeom>
              <a:avLst/>
              <a:gdLst>
                <a:gd name="T0" fmla="*/ 62 w 62"/>
                <a:gd name="T1" fmla="*/ 9 h 18"/>
                <a:gd name="T2" fmla="*/ 53 w 62"/>
                <a:gd name="T3" fmla="*/ 18 h 18"/>
                <a:gd name="T4" fmla="*/ 9 w 62"/>
                <a:gd name="T5" fmla="*/ 18 h 18"/>
                <a:gd name="T6" fmla="*/ 0 w 62"/>
                <a:gd name="T7" fmla="*/ 9 h 18"/>
                <a:gd name="T8" fmla="*/ 9 w 62"/>
                <a:gd name="T9" fmla="*/ 0 h 18"/>
                <a:gd name="T10" fmla="*/ 53 w 62"/>
                <a:gd name="T11" fmla="*/ 0 h 18"/>
                <a:gd name="T12" fmla="*/ 62 w 6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62" h="18">
                  <a:moveTo>
                    <a:pt x="62" y="9"/>
                  </a:moveTo>
                  <a:cubicBezTo>
                    <a:pt x="62" y="14"/>
                    <a:pt x="58" y="18"/>
                    <a:pt x="53" y="18"/>
                  </a:cubicBezTo>
                  <a:cubicBezTo>
                    <a:pt x="9" y="18"/>
                    <a:pt x="9" y="18"/>
                    <a:pt x="9" y="18"/>
                  </a:cubicBezTo>
                  <a:cubicBezTo>
                    <a:pt x="4" y="18"/>
                    <a:pt x="0" y="14"/>
                    <a:pt x="0" y="9"/>
                  </a:cubicBezTo>
                  <a:cubicBezTo>
                    <a:pt x="0" y="4"/>
                    <a:pt x="4" y="0"/>
                    <a:pt x="9" y="0"/>
                  </a:cubicBezTo>
                  <a:cubicBezTo>
                    <a:pt x="53" y="0"/>
                    <a:pt x="53" y="0"/>
                    <a:pt x="53" y="0"/>
                  </a:cubicBezTo>
                  <a:cubicBezTo>
                    <a:pt x="58" y="0"/>
                    <a:pt x="62" y="4"/>
                    <a:pt x="62" y="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íṡļîdè"/>
            <p:cNvSpPr/>
            <p:nvPr/>
          </p:nvSpPr>
          <p:spPr bwMode="auto">
            <a:xfrm>
              <a:off x="3755141" y="4436041"/>
              <a:ext cx="29847" cy="242511"/>
            </a:xfrm>
            <a:custGeom>
              <a:avLst/>
              <a:gdLst>
                <a:gd name="T0" fmla="*/ 9 w 9"/>
                <a:gd name="T1" fmla="*/ 68 h 73"/>
                <a:gd name="T2" fmla="*/ 4 w 9"/>
                <a:gd name="T3" fmla="*/ 73 h 73"/>
                <a:gd name="T4" fmla="*/ 0 w 9"/>
                <a:gd name="T5" fmla="*/ 68 h 73"/>
                <a:gd name="T6" fmla="*/ 0 w 9"/>
                <a:gd name="T7" fmla="*/ 5 h 73"/>
                <a:gd name="T8" fmla="*/ 4 w 9"/>
                <a:gd name="T9" fmla="*/ 0 h 73"/>
                <a:gd name="T10" fmla="*/ 9 w 9"/>
                <a:gd name="T11" fmla="*/ 5 h 73"/>
                <a:gd name="T12" fmla="*/ 9 w 9"/>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9" h="73">
                  <a:moveTo>
                    <a:pt x="9" y="68"/>
                  </a:moveTo>
                  <a:cubicBezTo>
                    <a:pt x="9" y="71"/>
                    <a:pt x="7" y="73"/>
                    <a:pt x="4" y="73"/>
                  </a:cubicBezTo>
                  <a:cubicBezTo>
                    <a:pt x="2" y="73"/>
                    <a:pt x="0" y="71"/>
                    <a:pt x="0" y="68"/>
                  </a:cubicBezTo>
                  <a:cubicBezTo>
                    <a:pt x="0" y="5"/>
                    <a:pt x="0" y="5"/>
                    <a:pt x="0" y="5"/>
                  </a:cubicBezTo>
                  <a:cubicBezTo>
                    <a:pt x="0" y="2"/>
                    <a:pt x="2" y="0"/>
                    <a:pt x="4" y="0"/>
                  </a:cubicBezTo>
                  <a:cubicBezTo>
                    <a:pt x="7" y="0"/>
                    <a:pt x="9" y="2"/>
                    <a:pt x="9" y="5"/>
                  </a:cubicBezTo>
                  <a:lnTo>
                    <a:pt x="9"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道路和车辆</a:t>
            </a:r>
            <a:endParaRPr lang="zh-CN" altLang="en-US" sz="2400" b="1" dirty="0">
              <a:latin typeface="微软雅黑" panose="020B0503020204020204" pitchFamily="34" charset="-122"/>
              <a:ea typeface="微软雅黑" panose="020B0503020204020204" pitchFamily="34" charset="-122"/>
            </a:endParaRPr>
          </a:p>
        </p:txBody>
      </p:sp>
      <p:pic>
        <p:nvPicPr>
          <p:cNvPr id="12" name="图片 11" descr="1b279297f5e3b1e47464a42cf35decd2"/>
          <p:cNvPicPr>
            <a:picLocks noChangeAspect="1"/>
          </p:cNvPicPr>
          <p:nvPr/>
        </p:nvPicPr>
        <p:blipFill>
          <a:blip r:embed="rId3"/>
          <a:stretch>
            <a:fillRect/>
          </a:stretch>
        </p:blipFill>
        <p:spPr>
          <a:xfrm>
            <a:off x="5755005" y="699135"/>
            <a:ext cx="2818130" cy="2818130"/>
          </a:xfrm>
          <a:prstGeom prst="rect">
            <a:avLst/>
          </a:prstGeom>
        </p:spPr>
      </p:pic>
      <p:pic>
        <p:nvPicPr>
          <p:cNvPr id="13" name="图片 12" descr="1c0b2edfefe9c24312f67c828fce58d2"/>
          <p:cNvPicPr>
            <a:picLocks noChangeAspect="1"/>
          </p:cNvPicPr>
          <p:nvPr/>
        </p:nvPicPr>
        <p:blipFill>
          <a:blip r:embed="rId4"/>
          <a:stretch>
            <a:fillRect/>
          </a:stretch>
        </p:blipFill>
        <p:spPr>
          <a:xfrm>
            <a:off x="8649970" y="826770"/>
            <a:ext cx="2949575" cy="221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0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par>
                          <p:cTn id="26" fill="hold">
                            <p:stCondLst>
                              <p:cond delay="16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22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
                                        </p:tgtEl>
                                      </p:cBhvr>
                                    </p:animEffect>
                                  </p:childTnLst>
                                </p:cTn>
                              </p:par>
                            </p:childTnLst>
                          </p:cTn>
                        </p:par>
                        <p:par>
                          <p:cTn id="42" fill="hold">
                            <p:stCondLst>
                              <p:cond delay="2799"/>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 calcmode="lin" valueType="num">
                                      <p:cBhvr>
                                        <p:cTn id="4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9"/>
                                        </p:tgtEl>
                                      </p:cBhvr>
                                    </p:animEffect>
                                  </p:childTnLst>
                                </p:cTn>
                              </p:par>
                            </p:childTnLst>
                          </p:cTn>
                        </p:par>
                        <p:par>
                          <p:cTn id="50" fill="hold">
                            <p:stCondLst>
                              <p:cond delay="34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8"/>
                                        </p:tgtEl>
                                        <p:attrNameLst>
                                          <p:attrName>ppt_y</p:attrName>
                                        </p:attrNameLst>
                                      </p:cBhvr>
                                      <p:tavLst>
                                        <p:tav tm="0">
                                          <p:val>
                                            <p:strVal val="#ppt_y"/>
                                          </p:val>
                                        </p:tav>
                                        <p:tav tm="100000">
                                          <p:val>
                                            <p:strVal val="#ppt_y"/>
                                          </p:val>
                                        </p:tav>
                                      </p:tavLst>
                                    </p:anim>
                                    <p:anim calcmode="lin" valueType="num">
                                      <p:cBhvr>
                                        <p:cTn id="5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8"/>
                                        </p:tgtEl>
                                      </p:cBhvr>
                                    </p:animEffect>
                                  </p:childTnLst>
                                </p:cTn>
                              </p:par>
                            </p:childTnLst>
                          </p:cTn>
                        </p:par>
                        <p:par>
                          <p:cTn id="58" fill="hold">
                            <p:stCondLst>
                              <p:cond delay="4199"/>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4699"/>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9"/>
                                        </p:tgtEl>
                                        <p:attrNameLst>
                                          <p:attrName>ppt_y</p:attrName>
                                        </p:attrNameLst>
                                      </p:cBhvr>
                                      <p:tavLst>
                                        <p:tav tm="0">
                                          <p:val>
                                            <p:strVal val="#ppt_y"/>
                                          </p:val>
                                        </p:tav>
                                        <p:tav tm="100000">
                                          <p:val>
                                            <p:strVal val="#ppt_y"/>
                                          </p:val>
                                        </p:tav>
                                      </p:tavLst>
                                    </p:anim>
                                    <p:anim calcmode="lin" valueType="num">
                                      <p:cBhvr>
                                        <p:cTn id="6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9"/>
                                        </p:tgtEl>
                                      </p:cBhvr>
                                    </p:animEffect>
                                  </p:childTnLst>
                                </p:cTn>
                              </p:par>
                            </p:childTnLst>
                          </p:cTn>
                        </p:par>
                        <p:par>
                          <p:cTn id="72" fill="hold">
                            <p:stCondLst>
                              <p:cond delay="53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0"/>
                                        </p:tgtEl>
                                      </p:cBhvr>
                                    </p:animEffect>
                                  </p:childTnLst>
                                </p:cTn>
                              </p:par>
                            </p:childTnLst>
                          </p:cTn>
                        </p:par>
                        <p:par>
                          <p:cTn id="80" fill="hold">
                            <p:stCondLst>
                              <p:cond delay="59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1"/>
                                        </p:tgtEl>
                                      </p:cBhvr>
                                    </p:animEffect>
                                  </p:childTnLst>
                                </p:cTn>
                              </p:par>
                            </p:childTnLst>
                          </p:cTn>
                        </p:par>
                        <p:par>
                          <p:cTn id="88" fill="hold">
                            <p:stCondLst>
                              <p:cond delay="6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2"/>
                                        </p:tgtEl>
                                        <p:attrNameLst>
                                          <p:attrName>ppt_y</p:attrName>
                                        </p:attrNameLst>
                                      </p:cBhvr>
                                      <p:tavLst>
                                        <p:tav tm="0">
                                          <p:val>
                                            <p:strVal val="#ppt_y"/>
                                          </p:val>
                                        </p:tav>
                                        <p:tav tm="100000">
                                          <p:val>
                                            <p:strVal val="#ppt_y"/>
                                          </p:val>
                                        </p:tav>
                                      </p:tavLst>
                                    </p:anim>
                                    <p:anim calcmode="lin" valueType="num">
                                      <p:cBhvr>
                                        <p:cTn id="9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2"/>
                                        </p:tgtEl>
                                      </p:cBhvr>
                                    </p:animEffect>
                                  </p:childTnLst>
                                </p:cTn>
                              </p:par>
                            </p:childTnLst>
                          </p:cTn>
                        </p:par>
                        <p:par>
                          <p:cTn id="96" fill="hold">
                            <p:stCondLst>
                              <p:cond delay="735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3"/>
                                        </p:tgtEl>
                                        <p:attrNameLst>
                                          <p:attrName>ppt_y</p:attrName>
                                        </p:attrNameLst>
                                      </p:cBhvr>
                                      <p:tavLst>
                                        <p:tav tm="0">
                                          <p:val>
                                            <p:strVal val="#ppt_y"/>
                                          </p:val>
                                        </p:tav>
                                        <p:tav tm="100000">
                                          <p:val>
                                            <p:strVal val="#ppt_y"/>
                                          </p:val>
                                        </p:tav>
                                      </p:tavLst>
                                    </p:anim>
                                    <p:anim calcmode="lin" valueType="num">
                                      <p:cBhvr>
                                        <p:cTn id="10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3"/>
                                        </p:tgtEl>
                                      </p:cBhvr>
                                    </p:animEffect>
                                  </p:childTnLst>
                                </p:cTn>
                              </p:par>
                            </p:childTnLst>
                          </p:cTn>
                        </p:par>
                        <p:par>
                          <p:cTn id="104" fill="hold">
                            <p:stCondLst>
                              <p:cond delay="8050"/>
                            </p:stCondLst>
                            <p:childTnLst>
                              <p:par>
                                <p:cTn id="105" presetID="2" presetClass="entr" presetSubtype="2"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1+#ppt_w/2"/>
                                          </p:val>
                                        </p:tav>
                                        <p:tav tm="100000">
                                          <p:val>
                                            <p:strVal val="#ppt_x"/>
                                          </p:val>
                                        </p:tav>
                                      </p:tavLst>
                                    </p:anim>
                                    <p:anim calcmode="lin" valueType="num">
                                      <p:cBhvr additive="base">
                                        <p:cTn id="108" dur="500" fill="hold"/>
                                        <p:tgtEl>
                                          <p:spTgt spid="63"/>
                                        </p:tgtEl>
                                        <p:attrNameLst>
                                          <p:attrName>ppt_y</p:attrName>
                                        </p:attrNameLst>
                                      </p:cBhvr>
                                      <p:tavLst>
                                        <p:tav tm="0">
                                          <p:val>
                                            <p:strVal val="#ppt_y"/>
                                          </p:val>
                                        </p:tav>
                                        <p:tav tm="100000">
                                          <p:val>
                                            <p:strVal val="#ppt_y"/>
                                          </p:val>
                                        </p:tav>
                                      </p:tavLst>
                                    </p:anim>
                                  </p:childTnLst>
                                </p:cTn>
                              </p:par>
                            </p:childTnLst>
                          </p:cTn>
                        </p:par>
                        <p:par>
                          <p:cTn id="109" fill="hold">
                            <p:stCondLst>
                              <p:cond delay="8550"/>
                            </p:stCondLst>
                            <p:childTnLst>
                              <p:par>
                                <p:cTn id="110" presetID="2" presetClass="entr" presetSubtype="2" fill="hold" nodeType="afterEffect">
                                  <p:stCondLst>
                                    <p:cond delay="0"/>
                                  </p:stCondLst>
                                  <p:childTnLst>
                                    <p:set>
                                      <p:cBhvr>
                                        <p:cTn id="111" dur="1" fill="hold">
                                          <p:stCondLst>
                                            <p:cond delay="0"/>
                                          </p:stCondLst>
                                        </p:cTn>
                                        <p:tgtEl>
                                          <p:spTgt spid="152"/>
                                        </p:tgtEl>
                                        <p:attrNameLst>
                                          <p:attrName>style.visibility</p:attrName>
                                        </p:attrNameLst>
                                      </p:cBhvr>
                                      <p:to>
                                        <p:strVal val="visible"/>
                                      </p:to>
                                    </p:set>
                                    <p:anim calcmode="lin" valueType="num">
                                      <p:cBhvr additive="base">
                                        <p:cTn id="112" dur="500" fill="hold"/>
                                        <p:tgtEl>
                                          <p:spTgt spid="152"/>
                                        </p:tgtEl>
                                        <p:attrNameLst>
                                          <p:attrName>ppt_x</p:attrName>
                                        </p:attrNameLst>
                                      </p:cBhvr>
                                      <p:tavLst>
                                        <p:tav tm="0">
                                          <p:val>
                                            <p:strVal val="1+#ppt_w/2"/>
                                          </p:val>
                                        </p:tav>
                                        <p:tav tm="100000">
                                          <p:val>
                                            <p:strVal val="#ppt_x"/>
                                          </p:val>
                                        </p:tav>
                                      </p:tavLst>
                                    </p:anim>
                                    <p:anim calcmode="lin" valueType="num">
                                      <p:cBhvr additive="base">
                                        <p:cTn id="113" dur="500" fill="hold"/>
                                        <p:tgtEl>
                                          <p:spTgt spid="152"/>
                                        </p:tgtEl>
                                        <p:attrNameLst>
                                          <p:attrName>ppt_y</p:attrName>
                                        </p:attrNameLst>
                                      </p:cBhvr>
                                      <p:tavLst>
                                        <p:tav tm="0">
                                          <p:val>
                                            <p:strVal val="#ppt_y"/>
                                          </p:val>
                                        </p:tav>
                                        <p:tav tm="100000">
                                          <p:val>
                                            <p:strVal val="#ppt_y"/>
                                          </p:val>
                                        </p:tav>
                                      </p:tavLst>
                                    </p:anim>
                                  </p:childTnLst>
                                </p:cTn>
                              </p:par>
                            </p:childTnLst>
                          </p:cTn>
                        </p:par>
                        <p:par>
                          <p:cTn id="114" fill="hold">
                            <p:stCondLst>
                              <p:cond delay="9050"/>
                            </p:stCondLst>
                            <p:childTnLst>
                              <p:par>
                                <p:cTn id="115" presetID="47" presetClass="entr" presetSubtype="0" fill="hold" grpId="0" nodeType="after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1000"/>
                                        <p:tgtEl>
                                          <p:spTgt spid="2"/>
                                        </p:tgtEl>
                                      </p:cBhvr>
                                    </p:animEffect>
                                    <p:anim calcmode="lin" valueType="num">
                                      <p:cBhvr>
                                        <p:cTn id="118" dur="1000" fill="hold"/>
                                        <p:tgtEl>
                                          <p:spTgt spid="2"/>
                                        </p:tgtEl>
                                        <p:attrNameLst>
                                          <p:attrName>ppt_x</p:attrName>
                                        </p:attrNameLst>
                                      </p:cBhvr>
                                      <p:tavLst>
                                        <p:tav tm="0">
                                          <p:val>
                                            <p:strVal val="#ppt_x"/>
                                          </p:val>
                                        </p:tav>
                                        <p:tav tm="100000">
                                          <p:val>
                                            <p:strVal val="#ppt_x"/>
                                          </p:val>
                                        </p:tav>
                                      </p:tavLst>
                                    </p:anim>
                                    <p:anim calcmode="lin" valueType="num">
                                      <p:cBhvr>
                                        <p:cTn id="1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6" grpId="0"/>
      <p:bldP spid="7" grpId="0"/>
      <p:bldP spid="8" grpId="0"/>
      <p:bldP spid="9" grpId="0"/>
      <p:bldP spid="11" grpId="0" bldLvl="0" animBg="1"/>
      <p:bldP spid="19" grpId="0"/>
      <p:bldP spid="20" grpId="0"/>
      <p:bldP spid="21" grpId="0"/>
      <p:bldP spid="22" grpId="0"/>
      <p:bldP spid="23" grpId="0"/>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1807" y="963233"/>
            <a:ext cx="3908385" cy="523220"/>
          </a:xfrm>
          <a:prstGeom prst="rect">
            <a:avLst/>
          </a:prstGeom>
        </p:spPr>
        <p:txBody>
          <a:bodyPr wrap="square">
            <a:spAutoFit/>
          </a:bodyPr>
          <a:lstStyle/>
          <a:p>
            <a:pPr algn="ctr" eaLnBrk="0" hangingPunct="0">
              <a:spcBef>
                <a:spcPct val="0"/>
              </a:spcBef>
            </a:pPr>
            <a:r>
              <a:rPr lang="zh-CN" altLang="en-US" sz="2800" b="1" dirty="0">
                <a:latin typeface="微软雅黑" panose="020B0503020204020204" pitchFamily="34" charset="-122"/>
                <a:ea typeface="微软雅黑" panose="020B0503020204020204" pitchFamily="34" charset="-122"/>
              </a:rPr>
              <a:t>认识特种车辆</a:t>
            </a:r>
            <a:endParaRPr lang="zh-CN" altLang="en-US" sz="2800" b="1" dirty="0">
              <a:latin typeface="微软雅黑" panose="020B0503020204020204" pitchFamily="34" charset="-122"/>
              <a:ea typeface="微软雅黑" panose="020B0503020204020204" pitchFamily="34" charset="-122"/>
            </a:endParaRPr>
          </a:p>
        </p:txBody>
      </p:sp>
      <p:grpSp>
        <p:nvGrpSpPr>
          <p:cNvPr id="4" name="5bc56d2e-673a-4d7a-834a-5cea226eb37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31109" y="2513371"/>
            <a:ext cx="2509837" cy="1389251"/>
            <a:chOff x="2062163" y="1196181"/>
            <a:chExt cx="8067675" cy="4465638"/>
          </a:xfrm>
        </p:grpSpPr>
        <p:sp>
          <p:nvSpPr>
            <p:cNvPr id="5" name="i$1iḍè"/>
            <p:cNvSpPr/>
            <p:nvPr/>
          </p:nvSpPr>
          <p:spPr bwMode="auto">
            <a:xfrm>
              <a:off x="3960813" y="1697831"/>
              <a:ext cx="339725" cy="585788"/>
            </a:xfrm>
            <a:custGeom>
              <a:avLst/>
              <a:gdLst>
                <a:gd name="T0" fmla="*/ 0 w 214"/>
                <a:gd name="T1" fmla="*/ 0 h 369"/>
                <a:gd name="T2" fmla="*/ 0 w 214"/>
                <a:gd name="T3" fmla="*/ 369 h 369"/>
                <a:gd name="T4" fmla="*/ 214 w 214"/>
                <a:gd name="T5" fmla="*/ 357 h 369"/>
                <a:gd name="T6" fmla="*/ 214 w 214"/>
                <a:gd name="T7" fmla="*/ 0 h 369"/>
                <a:gd name="T8" fmla="*/ 0 w 214"/>
                <a:gd name="T9" fmla="*/ 0 h 369"/>
              </a:gdLst>
              <a:ahLst/>
              <a:cxnLst>
                <a:cxn ang="0">
                  <a:pos x="T0" y="T1"/>
                </a:cxn>
                <a:cxn ang="0">
                  <a:pos x="T2" y="T3"/>
                </a:cxn>
                <a:cxn ang="0">
                  <a:pos x="T4" y="T5"/>
                </a:cxn>
                <a:cxn ang="0">
                  <a:pos x="T6" y="T7"/>
                </a:cxn>
                <a:cxn ang="0">
                  <a:pos x="T8" y="T9"/>
                </a:cxn>
              </a:cxnLst>
              <a:rect l="0" t="0" r="r" b="b"/>
              <a:pathLst>
                <a:path w="214" h="369">
                  <a:moveTo>
                    <a:pt x="0" y="0"/>
                  </a:moveTo>
                  <a:lnTo>
                    <a:pt x="0" y="369"/>
                  </a:lnTo>
                  <a:lnTo>
                    <a:pt x="214" y="357"/>
                  </a:lnTo>
                  <a:lnTo>
                    <a:pt x="214" y="0"/>
                  </a:lnTo>
                  <a:lnTo>
                    <a:pt x="0" y="0"/>
                  </a:lnTo>
                  <a:close/>
                </a:path>
              </a:pathLst>
            </a:custGeom>
            <a:solidFill>
              <a:srgbClr val="E65F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i$1iďê"/>
            <p:cNvSpPr/>
            <p:nvPr/>
          </p:nvSpPr>
          <p:spPr bwMode="auto">
            <a:xfrm>
              <a:off x="3960813" y="1697831"/>
              <a:ext cx="339725" cy="585788"/>
            </a:xfrm>
            <a:custGeom>
              <a:avLst/>
              <a:gdLst>
                <a:gd name="T0" fmla="*/ 0 w 214"/>
                <a:gd name="T1" fmla="*/ 0 h 369"/>
                <a:gd name="T2" fmla="*/ 0 w 214"/>
                <a:gd name="T3" fmla="*/ 369 h 369"/>
                <a:gd name="T4" fmla="*/ 214 w 214"/>
                <a:gd name="T5" fmla="*/ 357 h 369"/>
                <a:gd name="T6" fmla="*/ 214 w 214"/>
                <a:gd name="T7" fmla="*/ 0 h 369"/>
                <a:gd name="T8" fmla="*/ 0 w 214"/>
                <a:gd name="T9" fmla="*/ 0 h 369"/>
              </a:gdLst>
              <a:ahLst/>
              <a:cxnLst>
                <a:cxn ang="0">
                  <a:pos x="T0" y="T1"/>
                </a:cxn>
                <a:cxn ang="0">
                  <a:pos x="T2" y="T3"/>
                </a:cxn>
                <a:cxn ang="0">
                  <a:pos x="T4" y="T5"/>
                </a:cxn>
                <a:cxn ang="0">
                  <a:pos x="T6" y="T7"/>
                </a:cxn>
                <a:cxn ang="0">
                  <a:pos x="T8" y="T9"/>
                </a:cxn>
              </a:cxnLst>
              <a:rect l="0" t="0" r="r" b="b"/>
              <a:pathLst>
                <a:path w="214" h="369">
                  <a:moveTo>
                    <a:pt x="0" y="0"/>
                  </a:moveTo>
                  <a:lnTo>
                    <a:pt x="0" y="369"/>
                  </a:lnTo>
                  <a:lnTo>
                    <a:pt x="214" y="357"/>
                  </a:lnTo>
                  <a:lnTo>
                    <a:pt x="2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ïṩḷídé"/>
            <p:cNvSpPr/>
            <p:nvPr/>
          </p:nvSpPr>
          <p:spPr bwMode="auto">
            <a:xfrm>
              <a:off x="3960813" y="1934369"/>
              <a:ext cx="339725" cy="217488"/>
            </a:xfrm>
            <a:custGeom>
              <a:avLst/>
              <a:gdLst>
                <a:gd name="T0" fmla="*/ 36 w 36"/>
                <a:gd name="T1" fmla="*/ 0 h 23"/>
                <a:gd name="T2" fmla="*/ 0 w 36"/>
                <a:gd name="T3" fmla="*/ 13 h 23"/>
                <a:gd name="T4" fmla="*/ 0 w 36"/>
                <a:gd name="T5" fmla="*/ 23 h 23"/>
                <a:gd name="T6" fmla="*/ 36 w 36"/>
                <a:gd name="T7" fmla="*/ 23 h 23"/>
                <a:gd name="T8" fmla="*/ 36 w 36"/>
                <a:gd name="T9" fmla="*/ 0 h 23"/>
              </a:gdLst>
              <a:ahLst/>
              <a:cxnLst>
                <a:cxn ang="0">
                  <a:pos x="T0" y="T1"/>
                </a:cxn>
                <a:cxn ang="0">
                  <a:pos x="T2" y="T3"/>
                </a:cxn>
                <a:cxn ang="0">
                  <a:pos x="T4" y="T5"/>
                </a:cxn>
                <a:cxn ang="0">
                  <a:pos x="T6" y="T7"/>
                </a:cxn>
                <a:cxn ang="0">
                  <a:pos x="T8" y="T9"/>
                </a:cxn>
              </a:cxnLst>
              <a:rect l="0" t="0" r="r" b="b"/>
              <a:pathLst>
                <a:path w="36" h="23">
                  <a:moveTo>
                    <a:pt x="36" y="0"/>
                  </a:moveTo>
                  <a:cubicBezTo>
                    <a:pt x="25" y="6"/>
                    <a:pt x="12" y="11"/>
                    <a:pt x="0" y="13"/>
                  </a:cubicBezTo>
                  <a:cubicBezTo>
                    <a:pt x="0" y="23"/>
                    <a:pt x="0" y="23"/>
                    <a:pt x="0" y="23"/>
                  </a:cubicBezTo>
                  <a:cubicBezTo>
                    <a:pt x="36" y="23"/>
                    <a:pt x="36" y="23"/>
                    <a:pt x="36" y="23"/>
                  </a:cubicBezTo>
                  <a:cubicBezTo>
                    <a:pt x="36" y="0"/>
                    <a:pt x="36" y="0"/>
                    <a:pt x="36" y="0"/>
                  </a:cubicBezTo>
                </a:path>
              </a:pathLst>
            </a:custGeom>
            <a:solidFill>
              <a:srgbClr val="BA51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şḻîde"/>
            <p:cNvSpPr/>
            <p:nvPr/>
          </p:nvSpPr>
          <p:spPr bwMode="auto">
            <a:xfrm>
              <a:off x="2306638" y="2132806"/>
              <a:ext cx="2787650" cy="2781300"/>
            </a:xfrm>
            <a:custGeom>
              <a:avLst/>
              <a:gdLst>
                <a:gd name="T0" fmla="*/ 1756 w 1756"/>
                <a:gd name="T1" fmla="*/ 0 h 1752"/>
                <a:gd name="T2" fmla="*/ 1690 w 1756"/>
                <a:gd name="T3" fmla="*/ 1347 h 1752"/>
                <a:gd name="T4" fmla="*/ 1673 w 1756"/>
                <a:gd name="T5" fmla="*/ 1752 h 1752"/>
                <a:gd name="T6" fmla="*/ 0 w 1756"/>
                <a:gd name="T7" fmla="*/ 1752 h 1752"/>
                <a:gd name="T8" fmla="*/ 0 w 1756"/>
                <a:gd name="T9" fmla="*/ 1103 h 1752"/>
                <a:gd name="T10" fmla="*/ 36 w 1756"/>
                <a:gd name="T11" fmla="*/ 1091 h 1752"/>
                <a:gd name="T12" fmla="*/ 518 w 1756"/>
                <a:gd name="T13" fmla="*/ 930 h 1752"/>
                <a:gd name="T14" fmla="*/ 816 w 1756"/>
                <a:gd name="T15" fmla="*/ 12 h 1752"/>
                <a:gd name="T16" fmla="*/ 875 w 1756"/>
                <a:gd name="T17" fmla="*/ 12 h 1752"/>
                <a:gd name="T18" fmla="*/ 1756 w 1756"/>
                <a:gd name="T19" fmla="*/ 0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6" h="1752">
                  <a:moveTo>
                    <a:pt x="1756" y="0"/>
                  </a:moveTo>
                  <a:lnTo>
                    <a:pt x="1690" y="1347"/>
                  </a:lnTo>
                  <a:lnTo>
                    <a:pt x="1673" y="1752"/>
                  </a:lnTo>
                  <a:lnTo>
                    <a:pt x="0" y="1752"/>
                  </a:lnTo>
                  <a:lnTo>
                    <a:pt x="0" y="1103"/>
                  </a:lnTo>
                  <a:lnTo>
                    <a:pt x="36" y="1091"/>
                  </a:lnTo>
                  <a:lnTo>
                    <a:pt x="518" y="930"/>
                  </a:lnTo>
                  <a:lnTo>
                    <a:pt x="816" y="12"/>
                  </a:lnTo>
                  <a:lnTo>
                    <a:pt x="875" y="12"/>
                  </a:lnTo>
                  <a:lnTo>
                    <a:pt x="1756" y="0"/>
                  </a:lnTo>
                  <a:close/>
                </a:path>
              </a:pathLst>
            </a:custGeom>
            <a:solidFill>
              <a:srgbClr val="E0D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şlïdè"/>
            <p:cNvSpPr/>
            <p:nvPr/>
          </p:nvSpPr>
          <p:spPr bwMode="auto">
            <a:xfrm>
              <a:off x="2306638" y="2132806"/>
              <a:ext cx="2787650" cy="2781300"/>
            </a:xfrm>
            <a:custGeom>
              <a:avLst/>
              <a:gdLst>
                <a:gd name="T0" fmla="*/ 1756 w 1756"/>
                <a:gd name="T1" fmla="*/ 0 h 1752"/>
                <a:gd name="T2" fmla="*/ 1690 w 1756"/>
                <a:gd name="T3" fmla="*/ 1347 h 1752"/>
                <a:gd name="T4" fmla="*/ 1673 w 1756"/>
                <a:gd name="T5" fmla="*/ 1752 h 1752"/>
                <a:gd name="T6" fmla="*/ 0 w 1756"/>
                <a:gd name="T7" fmla="*/ 1752 h 1752"/>
                <a:gd name="T8" fmla="*/ 0 w 1756"/>
                <a:gd name="T9" fmla="*/ 1103 h 1752"/>
                <a:gd name="T10" fmla="*/ 36 w 1756"/>
                <a:gd name="T11" fmla="*/ 1091 h 1752"/>
                <a:gd name="T12" fmla="*/ 518 w 1756"/>
                <a:gd name="T13" fmla="*/ 930 h 1752"/>
                <a:gd name="T14" fmla="*/ 816 w 1756"/>
                <a:gd name="T15" fmla="*/ 12 h 1752"/>
                <a:gd name="T16" fmla="*/ 875 w 1756"/>
                <a:gd name="T17" fmla="*/ 12 h 1752"/>
                <a:gd name="T18" fmla="*/ 1756 w 1756"/>
                <a:gd name="T19" fmla="*/ 0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6" h="1752">
                  <a:moveTo>
                    <a:pt x="1756" y="0"/>
                  </a:moveTo>
                  <a:lnTo>
                    <a:pt x="1690" y="1347"/>
                  </a:lnTo>
                  <a:lnTo>
                    <a:pt x="1673" y="1752"/>
                  </a:lnTo>
                  <a:lnTo>
                    <a:pt x="0" y="1752"/>
                  </a:lnTo>
                  <a:lnTo>
                    <a:pt x="0" y="1103"/>
                  </a:lnTo>
                  <a:lnTo>
                    <a:pt x="36" y="1091"/>
                  </a:lnTo>
                  <a:lnTo>
                    <a:pt x="518" y="930"/>
                  </a:lnTo>
                  <a:lnTo>
                    <a:pt x="816" y="12"/>
                  </a:lnTo>
                  <a:lnTo>
                    <a:pt x="875" y="12"/>
                  </a:lnTo>
                  <a:lnTo>
                    <a:pt x="17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ṧľîďe"/>
            <p:cNvSpPr/>
            <p:nvPr/>
          </p:nvSpPr>
          <p:spPr bwMode="auto">
            <a:xfrm>
              <a:off x="2449513" y="4318794"/>
              <a:ext cx="2228850" cy="538163"/>
            </a:xfrm>
            <a:custGeom>
              <a:avLst/>
              <a:gdLst>
                <a:gd name="T0" fmla="*/ 107 w 236"/>
                <a:gd name="T1" fmla="*/ 18 h 57"/>
                <a:gd name="T2" fmla="*/ 0 w 236"/>
                <a:gd name="T3" fmla="*/ 34 h 57"/>
                <a:gd name="T4" fmla="*/ 0 w 236"/>
                <a:gd name="T5" fmla="*/ 56 h 57"/>
                <a:gd name="T6" fmla="*/ 0 w 236"/>
                <a:gd name="T7" fmla="*/ 56 h 57"/>
                <a:gd name="T8" fmla="*/ 82 w 236"/>
                <a:gd name="T9" fmla="*/ 56 h 57"/>
                <a:gd name="T10" fmla="*/ 84 w 236"/>
                <a:gd name="T11" fmla="*/ 56 h 57"/>
                <a:gd name="T12" fmla="*/ 107 w 236"/>
                <a:gd name="T13" fmla="*/ 18 h 57"/>
                <a:gd name="T14" fmla="*/ 236 w 236"/>
                <a:gd name="T15" fmla="*/ 0 h 57"/>
                <a:gd name="T16" fmla="*/ 154 w 236"/>
                <a:gd name="T17" fmla="*/ 12 h 57"/>
                <a:gd name="T18" fmla="*/ 203 w 236"/>
                <a:gd name="T19" fmla="*/ 57 h 57"/>
                <a:gd name="T20" fmla="*/ 209 w 236"/>
                <a:gd name="T21" fmla="*/ 57 h 57"/>
                <a:gd name="T22" fmla="*/ 236 w 236"/>
                <a:gd name="T23" fmla="*/ 57 h 57"/>
                <a:gd name="T24" fmla="*/ 236 w 23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57">
                  <a:moveTo>
                    <a:pt x="107" y="18"/>
                  </a:moveTo>
                  <a:cubicBezTo>
                    <a:pt x="0" y="34"/>
                    <a:pt x="0" y="34"/>
                    <a:pt x="0" y="34"/>
                  </a:cubicBezTo>
                  <a:cubicBezTo>
                    <a:pt x="0" y="56"/>
                    <a:pt x="0" y="56"/>
                    <a:pt x="0" y="56"/>
                  </a:cubicBezTo>
                  <a:cubicBezTo>
                    <a:pt x="0" y="56"/>
                    <a:pt x="0" y="56"/>
                    <a:pt x="0" y="56"/>
                  </a:cubicBezTo>
                  <a:cubicBezTo>
                    <a:pt x="82" y="56"/>
                    <a:pt x="82" y="56"/>
                    <a:pt x="82" y="56"/>
                  </a:cubicBezTo>
                  <a:cubicBezTo>
                    <a:pt x="84" y="56"/>
                    <a:pt x="84" y="56"/>
                    <a:pt x="84" y="56"/>
                  </a:cubicBezTo>
                  <a:cubicBezTo>
                    <a:pt x="88" y="40"/>
                    <a:pt x="96" y="27"/>
                    <a:pt x="107" y="18"/>
                  </a:cubicBezTo>
                  <a:moveTo>
                    <a:pt x="236" y="0"/>
                  </a:moveTo>
                  <a:cubicBezTo>
                    <a:pt x="154" y="12"/>
                    <a:pt x="154" y="12"/>
                    <a:pt x="154" y="12"/>
                  </a:cubicBezTo>
                  <a:cubicBezTo>
                    <a:pt x="174" y="18"/>
                    <a:pt x="192" y="34"/>
                    <a:pt x="203" y="57"/>
                  </a:cubicBezTo>
                  <a:cubicBezTo>
                    <a:pt x="209" y="57"/>
                    <a:pt x="209" y="57"/>
                    <a:pt x="209" y="57"/>
                  </a:cubicBezTo>
                  <a:cubicBezTo>
                    <a:pt x="236" y="57"/>
                    <a:pt x="236" y="57"/>
                    <a:pt x="236" y="57"/>
                  </a:cubicBezTo>
                  <a:cubicBezTo>
                    <a:pt x="236" y="0"/>
                    <a:pt x="236" y="0"/>
                    <a:pt x="236" y="0"/>
                  </a:cubicBezTo>
                </a:path>
              </a:pathLst>
            </a:custGeom>
            <a:solidFill>
              <a:srgbClr val="B5B5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ṥľïḋe"/>
            <p:cNvSpPr/>
            <p:nvPr/>
          </p:nvSpPr>
          <p:spPr bwMode="auto">
            <a:xfrm>
              <a:off x="2382838" y="2151856"/>
              <a:ext cx="1312863" cy="1949450"/>
            </a:xfrm>
            <a:custGeom>
              <a:avLst/>
              <a:gdLst>
                <a:gd name="T0" fmla="*/ 139 w 139"/>
                <a:gd name="T1" fmla="*/ 0 h 206"/>
                <a:gd name="T2" fmla="*/ 129 w 139"/>
                <a:gd name="T3" fmla="*/ 0 h 206"/>
                <a:gd name="T4" fmla="*/ 79 w 139"/>
                <a:gd name="T5" fmla="*/ 154 h 206"/>
                <a:gd name="T6" fmla="*/ 0 w 139"/>
                <a:gd name="T7" fmla="*/ 180 h 206"/>
                <a:gd name="T8" fmla="*/ 3 w 139"/>
                <a:gd name="T9" fmla="*/ 181 h 206"/>
                <a:gd name="T10" fmla="*/ 7 w 139"/>
                <a:gd name="T11" fmla="*/ 190 h 206"/>
                <a:gd name="T12" fmla="*/ 7 w 139"/>
                <a:gd name="T13" fmla="*/ 193 h 206"/>
                <a:gd name="T14" fmla="*/ 7 w 139"/>
                <a:gd name="T15" fmla="*/ 193 h 206"/>
                <a:gd name="T16" fmla="*/ 7 w 139"/>
                <a:gd name="T17" fmla="*/ 206 h 206"/>
                <a:gd name="T18" fmla="*/ 89 w 139"/>
                <a:gd name="T19" fmla="*/ 154 h 206"/>
                <a:gd name="T20" fmla="*/ 139 w 139"/>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06">
                  <a:moveTo>
                    <a:pt x="139" y="0"/>
                  </a:moveTo>
                  <a:cubicBezTo>
                    <a:pt x="129" y="0"/>
                    <a:pt x="129" y="0"/>
                    <a:pt x="129" y="0"/>
                  </a:cubicBezTo>
                  <a:cubicBezTo>
                    <a:pt x="79" y="154"/>
                    <a:pt x="79" y="154"/>
                    <a:pt x="79" y="154"/>
                  </a:cubicBezTo>
                  <a:cubicBezTo>
                    <a:pt x="0" y="180"/>
                    <a:pt x="0" y="180"/>
                    <a:pt x="0" y="180"/>
                  </a:cubicBezTo>
                  <a:cubicBezTo>
                    <a:pt x="1" y="180"/>
                    <a:pt x="2" y="181"/>
                    <a:pt x="3" y="181"/>
                  </a:cubicBezTo>
                  <a:cubicBezTo>
                    <a:pt x="5" y="183"/>
                    <a:pt x="7" y="186"/>
                    <a:pt x="7" y="190"/>
                  </a:cubicBezTo>
                  <a:cubicBezTo>
                    <a:pt x="7" y="193"/>
                    <a:pt x="7" y="193"/>
                    <a:pt x="7" y="193"/>
                  </a:cubicBezTo>
                  <a:cubicBezTo>
                    <a:pt x="7" y="193"/>
                    <a:pt x="7" y="193"/>
                    <a:pt x="7" y="193"/>
                  </a:cubicBezTo>
                  <a:cubicBezTo>
                    <a:pt x="7" y="206"/>
                    <a:pt x="7" y="206"/>
                    <a:pt x="7" y="206"/>
                  </a:cubicBezTo>
                  <a:cubicBezTo>
                    <a:pt x="89" y="154"/>
                    <a:pt x="89" y="154"/>
                    <a:pt x="89" y="154"/>
                  </a:cubicBezTo>
                  <a:cubicBezTo>
                    <a:pt x="139" y="0"/>
                    <a:pt x="139" y="0"/>
                    <a:pt x="139" y="0"/>
                  </a:cubicBezTo>
                </a:path>
              </a:pathLst>
            </a:custGeom>
            <a:solidFill>
              <a:srgbClr val="E9E1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ṡḻïḓé"/>
            <p:cNvSpPr/>
            <p:nvPr/>
          </p:nvSpPr>
          <p:spPr bwMode="auto">
            <a:xfrm>
              <a:off x="2581276" y="4402931"/>
              <a:ext cx="358775" cy="171450"/>
            </a:xfrm>
            <a:custGeom>
              <a:avLst/>
              <a:gdLst>
                <a:gd name="T0" fmla="*/ 0 w 226"/>
                <a:gd name="T1" fmla="*/ 0 h 108"/>
                <a:gd name="T2" fmla="*/ 226 w 226"/>
                <a:gd name="T3" fmla="*/ 12 h 108"/>
                <a:gd name="T4" fmla="*/ 214 w 226"/>
                <a:gd name="T5" fmla="*/ 108 h 108"/>
                <a:gd name="T6" fmla="*/ 0 w 226"/>
                <a:gd name="T7" fmla="*/ 108 h 108"/>
                <a:gd name="T8" fmla="*/ 0 w 226"/>
                <a:gd name="T9" fmla="*/ 0 h 108"/>
              </a:gdLst>
              <a:ahLst/>
              <a:cxnLst>
                <a:cxn ang="0">
                  <a:pos x="T0" y="T1"/>
                </a:cxn>
                <a:cxn ang="0">
                  <a:pos x="T2" y="T3"/>
                </a:cxn>
                <a:cxn ang="0">
                  <a:pos x="T4" y="T5"/>
                </a:cxn>
                <a:cxn ang="0">
                  <a:pos x="T6" y="T7"/>
                </a:cxn>
                <a:cxn ang="0">
                  <a:pos x="T8" y="T9"/>
                </a:cxn>
              </a:cxnLst>
              <a:rect l="0" t="0" r="r" b="b"/>
              <a:pathLst>
                <a:path w="226" h="108">
                  <a:moveTo>
                    <a:pt x="0" y="0"/>
                  </a:moveTo>
                  <a:lnTo>
                    <a:pt x="226" y="12"/>
                  </a:lnTo>
                  <a:lnTo>
                    <a:pt x="214" y="108"/>
                  </a:lnTo>
                  <a:lnTo>
                    <a:pt x="0" y="108"/>
                  </a:lnTo>
                  <a:lnTo>
                    <a:pt x="0" y="0"/>
                  </a:lnTo>
                  <a:close/>
                </a:path>
              </a:pathLst>
            </a:custGeom>
            <a:solidFill>
              <a:srgbClr val="F67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sľïḓe"/>
            <p:cNvSpPr/>
            <p:nvPr/>
          </p:nvSpPr>
          <p:spPr bwMode="auto">
            <a:xfrm>
              <a:off x="2071688" y="3967956"/>
              <a:ext cx="349250" cy="463550"/>
            </a:xfrm>
            <a:custGeom>
              <a:avLst/>
              <a:gdLst>
                <a:gd name="T0" fmla="*/ 0 w 37"/>
                <a:gd name="T1" fmla="*/ 25 h 49"/>
                <a:gd name="T2" fmla="*/ 0 w 37"/>
                <a:gd name="T3" fmla="*/ 27 h 49"/>
                <a:gd name="T4" fmla="*/ 19 w 37"/>
                <a:gd name="T5" fmla="*/ 49 h 49"/>
                <a:gd name="T6" fmla="*/ 34 w 37"/>
                <a:gd name="T7" fmla="*/ 38 h 49"/>
                <a:gd name="T8" fmla="*/ 37 w 37"/>
                <a:gd name="T9" fmla="*/ 25 h 49"/>
                <a:gd name="T10" fmla="*/ 19 w 37"/>
                <a:gd name="T11" fmla="*/ 0 h 49"/>
                <a:gd name="T12" fmla="*/ 0 w 37"/>
                <a:gd name="T13" fmla="*/ 25 h 49"/>
              </a:gdLst>
              <a:ahLst/>
              <a:cxnLst>
                <a:cxn ang="0">
                  <a:pos x="T0" y="T1"/>
                </a:cxn>
                <a:cxn ang="0">
                  <a:pos x="T2" y="T3"/>
                </a:cxn>
                <a:cxn ang="0">
                  <a:pos x="T4" y="T5"/>
                </a:cxn>
                <a:cxn ang="0">
                  <a:pos x="T6" y="T7"/>
                </a:cxn>
                <a:cxn ang="0">
                  <a:pos x="T8" y="T9"/>
                </a:cxn>
                <a:cxn ang="0">
                  <a:pos x="T10" y="T11"/>
                </a:cxn>
                <a:cxn ang="0">
                  <a:pos x="T12" y="T13"/>
                </a:cxn>
              </a:cxnLst>
              <a:rect l="0" t="0" r="r" b="b"/>
              <a:pathLst>
                <a:path w="37" h="49">
                  <a:moveTo>
                    <a:pt x="0" y="25"/>
                  </a:moveTo>
                  <a:cubicBezTo>
                    <a:pt x="0" y="25"/>
                    <a:pt x="0" y="26"/>
                    <a:pt x="0" y="27"/>
                  </a:cubicBezTo>
                  <a:cubicBezTo>
                    <a:pt x="1" y="39"/>
                    <a:pt x="9" y="49"/>
                    <a:pt x="19" y="49"/>
                  </a:cubicBezTo>
                  <a:cubicBezTo>
                    <a:pt x="25" y="49"/>
                    <a:pt x="31" y="45"/>
                    <a:pt x="34" y="38"/>
                  </a:cubicBezTo>
                  <a:cubicBezTo>
                    <a:pt x="36" y="34"/>
                    <a:pt x="37" y="30"/>
                    <a:pt x="37" y="25"/>
                  </a:cubicBezTo>
                  <a:cubicBezTo>
                    <a:pt x="37" y="11"/>
                    <a:pt x="29" y="0"/>
                    <a:pt x="19" y="0"/>
                  </a:cubicBezTo>
                  <a:cubicBezTo>
                    <a:pt x="8" y="0"/>
                    <a:pt x="0" y="11"/>
                    <a:pt x="0" y="25"/>
                  </a:cubicBezTo>
                </a:path>
              </a:pathLst>
            </a:custGeom>
            <a:solidFill>
              <a:srgbClr val="DAB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ṥ1ïḍè"/>
            <p:cNvSpPr/>
            <p:nvPr/>
          </p:nvSpPr>
          <p:spPr bwMode="auto">
            <a:xfrm>
              <a:off x="2174876" y="4034631"/>
              <a:ext cx="66675" cy="85725"/>
            </a:xfrm>
            <a:prstGeom prst="ellipse">
              <a:avLst/>
            </a:prstGeom>
            <a:solidFill>
              <a:srgbClr val="E5CA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ś1ïḍe"/>
            <p:cNvSpPr/>
            <p:nvPr/>
          </p:nvSpPr>
          <p:spPr bwMode="auto">
            <a:xfrm>
              <a:off x="2071688" y="4223544"/>
              <a:ext cx="207963" cy="207963"/>
            </a:xfrm>
            <a:custGeom>
              <a:avLst/>
              <a:gdLst>
                <a:gd name="T0" fmla="*/ 0 w 22"/>
                <a:gd name="T1" fmla="*/ 0 h 22"/>
                <a:gd name="T2" fmla="*/ 19 w 22"/>
                <a:gd name="T3" fmla="*/ 22 h 22"/>
                <a:gd name="T4" fmla="*/ 22 w 22"/>
                <a:gd name="T5" fmla="*/ 21 h 22"/>
                <a:gd name="T6" fmla="*/ 22 w 22"/>
                <a:gd name="T7" fmla="*/ 6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cubicBezTo>
                    <a:pt x="1" y="12"/>
                    <a:pt x="9" y="22"/>
                    <a:pt x="19" y="22"/>
                  </a:cubicBezTo>
                  <a:cubicBezTo>
                    <a:pt x="20" y="22"/>
                    <a:pt x="21" y="22"/>
                    <a:pt x="22" y="21"/>
                  </a:cubicBezTo>
                  <a:cubicBezTo>
                    <a:pt x="22" y="6"/>
                    <a:pt x="22" y="6"/>
                    <a:pt x="22" y="6"/>
                  </a:cubicBezTo>
                  <a:cubicBezTo>
                    <a:pt x="15" y="6"/>
                    <a:pt x="7" y="4"/>
                    <a:pt x="0" y="0"/>
                  </a:cubicBezTo>
                </a:path>
              </a:pathLst>
            </a:custGeom>
            <a:solidFill>
              <a:srgbClr val="94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śļîḑè"/>
            <p:cNvSpPr/>
            <p:nvPr/>
          </p:nvSpPr>
          <p:spPr bwMode="auto">
            <a:xfrm>
              <a:off x="2212976" y="4507706"/>
              <a:ext cx="160338" cy="198438"/>
            </a:xfrm>
            <a:custGeom>
              <a:avLst/>
              <a:gdLst>
                <a:gd name="T0" fmla="*/ 0 w 17"/>
                <a:gd name="T1" fmla="*/ 10 h 21"/>
                <a:gd name="T2" fmla="*/ 7 w 17"/>
                <a:gd name="T3" fmla="*/ 21 h 21"/>
                <a:gd name="T4" fmla="*/ 9 w 17"/>
                <a:gd name="T5" fmla="*/ 21 h 21"/>
                <a:gd name="T6" fmla="*/ 12 w 17"/>
                <a:gd name="T7" fmla="*/ 20 h 21"/>
                <a:gd name="T8" fmla="*/ 17 w 17"/>
                <a:gd name="T9" fmla="*/ 10 h 21"/>
                <a:gd name="T10" fmla="*/ 16 w 17"/>
                <a:gd name="T11" fmla="*/ 7 h 21"/>
                <a:gd name="T12" fmla="*/ 11 w 17"/>
                <a:gd name="T13" fmla="*/ 1 h 21"/>
                <a:gd name="T14" fmla="*/ 9 w 17"/>
                <a:gd name="T15" fmla="*/ 0 h 21"/>
                <a:gd name="T16" fmla="*/ 7 w 17"/>
                <a:gd name="T17" fmla="*/ 0 h 21"/>
                <a:gd name="T18" fmla="*/ 1 w 17"/>
                <a:gd name="T19" fmla="*/ 8 h 21"/>
                <a:gd name="T20" fmla="*/ 0 w 17"/>
                <a:gd name="T2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1">
                  <a:moveTo>
                    <a:pt x="0" y="10"/>
                  </a:moveTo>
                  <a:cubicBezTo>
                    <a:pt x="0" y="16"/>
                    <a:pt x="3" y="20"/>
                    <a:pt x="7" y="21"/>
                  </a:cubicBezTo>
                  <a:cubicBezTo>
                    <a:pt x="8" y="21"/>
                    <a:pt x="8" y="21"/>
                    <a:pt x="9" y="21"/>
                  </a:cubicBezTo>
                  <a:cubicBezTo>
                    <a:pt x="10" y="21"/>
                    <a:pt x="11" y="20"/>
                    <a:pt x="12" y="20"/>
                  </a:cubicBezTo>
                  <a:cubicBezTo>
                    <a:pt x="15" y="18"/>
                    <a:pt x="17" y="14"/>
                    <a:pt x="17" y="10"/>
                  </a:cubicBezTo>
                  <a:cubicBezTo>
                    <a:pt x="17" y="9"/>
                    <a:pt x="17" y="8"/>
                    <a:pt x="16" y="7"/>
                  </a:cubicBezTo>
                  <a:cubicBezTo>
                    <a:pt x="16" y="4"/>
                    <a:pt x="14" y="1"/>
                    <a:pt x="11" y="1"/>
                  </a:cubicBezTo>
                  <a:cubicBezTo>
                    <a:pt x="10" y="0"/>
                    <a:pt x="9" y="0"/>
                    <a:pt x="9" y="0"/>
                  </a:cubicBezTo>
                  <a:cubicBezTo>
                    <a:pt x="8" y="0"/>
                    <a:pt x="8" y="0"/>
                    <a:pt x="7" y="0"/>
                  </a:cubicBezTo>
                  <a:cubicBezTo>
                    <a:pt x="4" y="1"/>
                    <a:pt x="1" y="4"/>
                    <a:pt x="1" y="8"/>
                  </a:cubicBezTo>
                  <a:cubicBezTo>
                    <a:pt x="0" y="9"/>
                    <a:pt x="0" y="9"/>
                    <a:pt x="0" y="10"/>
                  </a:cubicBezTo>
                  <a:close/>
                </a:path>
              </a:pathLst>
            </a:custGeom>
            <a:solidFill>
              <a:srgbClr val="CD56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Sḷïḍé"/>
            <p:cNvSpPr/>
            <p:nvPr/>
          </p:nvSpPr>
          <p:spPr bwMode="auto">
            <a:xfrm>
              <a:off x="2279651" y="3855244"/>
              <a:ext cx="169863" cy="1087438"/>
            </a:xfrm>
            <a:custGeom>
              <a:avLst/>
              <a:gdLst>
                <a:gd name="T0" fmla="*/ 18 w 18"/>
                <a:gd name="T1" fmla="*/ 10 h 115"/>
                <a:gd name="T2" fmla="*/ 18 w 18"/>
                <a:gd name="T3" fmla="*/ 105 h 115"/>
                <a:gd name="T4" fmla="*/ 16 w 18"/>
                <a:gd name="T5" fmla="*/ 111 h 115"/>
                <a:gd name="T6" fmla="*/ 16 w 18"/>
                <a:gd name="T7" fmla="*/ 112 h 115"/>
                <a:gd name="T8" fmla="*/ 15 w 18"/>
                <a:gd name="T9" fmla="*/ 112 h 115"/>
                <a:gd name="T10" fmla="*/ 9 w 18"/>
                <a:gd name="T11" fmla="*/ 115 h 115"/>
                <a:gd name="T12" fmla="*/ 3 w 18"/>
                <a:gd name="T13" fmla="*/ 112 h 115"/>
                <a:gd name="T14" fmla="*/ 0 w 18"/>
                <a:gd name="T15" fmla="*/ 105 h 115"/>
                <a:gd name="T16" fmla="*/ 0 w 18"/>
                <a:gd name="T17" fmla="*/ 10 h 115"/>
                <a:gd name="T18" fmla="*/ 3 w 18"/>
                <a:gd name="T19" fmla="*/ 3 h 115"/>
                <a:gd name="T20" fmla="*/ 9 w 18"/>
                <a:gd name="T21" fmla="*/ 0 h 115"/>
                <a:gd name="T22" fmla="*/ 14 w 18"/>
                <a:gd name="T23" fmla="*/ 1 h 115"/>
                <a:gd name="T24" fmla="*/ 18 w 18"/>
                <a:gd name="T25" fmla="*/ 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5">
                  <a:moveTo>
                    <a:pt x="18" y="10"/>
                  </a:moveTo>
                  <a:cubicBezTo>
                    <a:pt x="18" y="105"/>
                    <a:pt x="18" y="105"/>
                    <a:pt x="18" y="105"/>
                  </a:cubicBezTo>
                  <a:cubicBezTo>
                    <a:pt x="18" y="107"/>
                    <a:pt x="18" y="109"/>
                    <a:pt x="16" y="111"/>
                  </a:cubicBezTo>
                  <a:cubicBezTo>
                    <a:pt x="16" y="111"/>
                    <a:pt x="16" y="111"/>
                    <a:pt x="16" y="112"/>
                  </a:cubicBezTo>
                  <a:cubicBezTo>
                    <a:pt x="15" y="112"/>
                    <a:pt x="15" y="112"/>
                    <a:pt x="15" y="112"/>
                  </a:cubicBezTo>
                  <a:cubicBezTo>
                    <a:pt x="14" y="114"/>
                    <a:pt x="12" y="115"/>
                    <a:pt x="9" y="115"/>
                  </a:cubicBezTo>
                  <a:cubicBezTo>
                    <a:pt x="7" y="115"/>
                    <a:pt x="5" y="114"/>
                    <a:pt x="3" y="112"/>
                  </a:cubicBezTo>
                  <a:cubicBezTo>
                    <a:pt x="1" y="110"/>
                    <a:pt x="0" y="108"/>
                    <a:pt x="0" y="105"/>
                  </a:cubicBezTo>
                  <a:cubicBezTo>
                    <a:pt x="0" y="10"/>
                    <a:pt x="0" y="10"/>
                    <a:pt x="0" y="10"/>
                  </a:cubicBezTo>
                  <a:cubicBezTo>
                    <a:pt x="0" y="7"/>
                    <a:pt x="1" y="5"/>
                    <a:pt x="3" y="3"/>
                  </a:cubicBezTo>
                  <a:cubicBezTo>
                    <a:pt x="4" y="1"/>
                    <a:pt x="7" y="0"/>
                    <a:pt x="9" y="0"/>
                  </a:cubicBezTo>
                  <a:cubicBezTo>
                    <a:pt x="11" y="0"/>
                    <a:pt x="12" y="0"/>
                    <a:pt x="14" y="1"/>
                  </a:cubicBezTo>
                  <a:cubicBezTo>
                    <a:pt x="16" y="3"/>
                    <a:pt x="18" y="6"/>
                    <a:pt x="18" y="10"/>
                  </a:cubicBezTo>
                </a:path>
              </a:pathLst>
            </a:custGeom>
            <a:solidFill>
              <a:srgbClr val="565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š1îďê"/>
            <p:cNvSpPr/>
            <p:nvPr/>
          </p:nvSpPr>
          <p:spPr bwMode="auto">
            <a:xfrm>
              <a:off x="2279651" y="3855244"/>
              <a:ext cx="169863" cy="169863"/>
            </a:xfrm>
            <a:custGeom>
              <a:avLst/>
              <a:gdLst>
                <a:gd name="T0" fmla="*/ 9 w 18"/>
                <a:gd name="T1" fmla="*/ 0 h 18"/>
                <a:gd name="T2" fmla="*/ 3 w 18"/>
                <a:gd name="T3" fmla="*/ 3 h 18"/>
                <a:gd name="T4" fmla="*/ 0 w 18"/>
                <a:gd name="T5" fmla="*/ 10 h 18"/>
                <a:gd name="T6" fmla="*/ 0 w 18"/>
                <a:gd name="T7" fmla="*/ 18 h 18"/>
                <a:gd name="T8" fmla="*/ 18 w 18"/>
                <a:gd name="T9" fmla="*/ 13 h 18"/>
                <a:gd name="T10" fmla="*/ 18 w 18"/>
                <a:gd name="T11" fmla="*/ 10 h 18"/>
                <a:gd name="T12" fmla="*/ 14 w 18"/>
                <a:gd name="T13" fmla="*/ 1 h 18"/>
                <a:gd name="T14" fmla="*/ 11 w 18"/>
                <a:gd name="T15" fmla="*/ 0 h 18"/>
                <a:gd name="T16" fmla="*/ 9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9" y="0"/>
                  </a:moveTo>
                  <a:cubicBezTo>
                    <a:pt x="7" y="0"/>
                    <a:pt x="4" y="1"/>
                    <a:pt x="3" y="3"/>
                  </a:cubicBezTo>
                  <a:cubicBezTo>
                    <a:pt x="1" y="5"/>
                    <a:pt x="0" y="7"/>
                    <a:pt x="0" y="10"/>
                  </a:cubicBezTo>
                  <a:cubicBezTo>
                    <a:pt x="0" y="18"/>
                    <a:pt x="0" y="18"/>
                    <a:pt x="0" y="18"/>
                  </a:cubicBezTo>
                  <a:cubicBezTo>
                    <a:pt x="5" y="16"/>
                    <a:pt x="12" y="15"/>
                    <a:pt x="18" y="13"/>
                  </a:cubicBezTo>
                  <a:cubicBezTo>
                    <a:pt x="18" y="10"/>
                    <a:pt x="18" y="10"/>
                    <a:pt x="18" y="10"/>
                  </a:cubicBezTo>
                  <a:cubicBezTo>
                    <a:pt x="18" y="6"/>
                    <a:pt x="16" y="3"/>
                    <a:pt x="14" y="1"/>
                  </a:cubicBezTo>
                  <a:cubicBezTo>
                    <a:pt x="13" y="1"/>
                    <a:pt x="12" y="0"/>
                    <a:pt x="11" y="0"/>
                  </a:cubicBezTo>
                  <a:cubicBezTo>
                    <a:pt x="10" y="0"/>
                    <a:pt x="10" y="0"/>
                    <a:pt x="9" y="0"/>
                  </a:cubicBezTo>
                </a:path>
              </a:pathLst>
            </a:custGeom>
            <a:solidFill>
              <a:srgbClr val="898F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ş1iḋè"/>
            <p:cNvSpPr/>
            <p:nvPr/>
          </p:nvSpPr>
          <p:spPr bwMode="auto">
            <a:xfrm>
              <a:off x="4083051" y="3826669"/>
              <a:ext cx="293688" cy="84138"/>
            </a:xfrm>
            <a:custGeom>
              <a:avLst/>
              <a:gdLst>
                <a:gd name="T0" fmla="*/ 0 w 31"/>
                <a:gd name="T1" fmla="*/ 9 h 9"/>
                <a:gd name="T2" fmla="*/ 31 w 31"/>
                <a:gd name="T3" fmla="*/ 9 h 9"/>
                <a:gd name="T4" fmla="*/ 31 w 31"/>
                <a:gd name="T5" fmla="*/ 0 h 9"/>
                <a:gd name="T6" fmla="*/ 0 w 31"/>
                <a:gd name="T7" fmla="*/ 1 h 9"/>
                <a:gd name="T8" fmla="*/ 0 w 31"/>
                <a:gd name="T9" fmla="*/ 3 h 9"/>
                <a:gd name="T10" fmla="*/ 0 w 31"/>
                <a:gd name="T11" fmla="*/ 9 h 9"/>
              </a:gdLst>
              <a:ahLst/>
              <a:cxnLst>
                <a:cxn ang="0">
                  <a:pos x="T0" y="T1"/>
                </a:cxn>
                <a:cxn ang="0">
                  <a:pos x="T2" y="T3"/>
                </a:cxn>
                <a:cxn ang="0">
                  <a:pos x="T4" y="T5"/>
                </a:cxn>
                <a:cxn ang="0">
                  <a:pos x="T6" y="T7"/>
                </a:cxn>
                <a:cxn ang="0">
                  <a:pos x="T8" y="T9"/>
                </a:cxn>
                <a:cxn ang="0">
                  <a:pos x="T10" y="T11"/>
                </a:cxn>
              </a:cxnLst>
              <a:rect l="0" t="0" r="r" b="b"/>
              <a:pathLst>
                <a:path w="31" h="9">
                  <a:moveTo>
                    <a:pt x="0" y="9"/>
                  </a:moveTo>
                  <a:cubicBezTo>
                    <a:pt x="31" y="9"/>
                    <a:pt x="31" y="9"/>
                    <a:pt x="31" y="9"/>
                  </a:cubicBezTo>
                  <a:cubicBezTo>
                    <a:pt x="31" y="6"/>
                    <a:pt x="31" y="3"/>
                    <a:pt x="31" y="0"/>
                  </a:cubicBezTo>
                  <a:cubicBezTo>
                    <a:pt x="0" y="1"/>
                    <a:pt x="0" y="1"/>
                    <a:pt x="0" y="1"/>
                  </a:cubicBezTo>
                  <a:cubicBezTo>
                    <a:pt x="0" y="2"/>
                    <a:pt x="0" y="2"/>
                    <a:pt x="0" y="3"/>
                  </a:cubicBezTo>
                  <a:lnTo>
                    <a:pt x="0" y="9"/>
                  </a:lnTo>
                  <a:close/>
                </a:path>
              </a:pathLst>
            </a:custGeom>
            <a:solidFill>
              <a:srgbClr val="565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ŝlïḓe"/>
            <p:cNvSpPr/>
            <p:nvPr/>
          </p:nvSpPr>
          <p:spPr bwMode="auto">
            <a:xfrm>
              <a:off x="3346451" y="2340769"/>
              <a:ext cx="1209675" cy="1362075"/>
            </a:xfrm>
            <a:custGeom>
              <a:avLst/>
              <a:gdLst>
                <a:gd name="T0" fmla="*/ 0 w 762"/>
                <a:gd name="T1" fmla="*/ 840 h 858"/>
                <a:gd name="T2" fmla="*/ 274 w 762"/>
                <a:gd name="T3" fmla="*/ 24 h 858"/>
                <a:gd name="T4" fmla="*/ 762 w 762"/>
                <a:gd name="T5" fmla="*/ 0 h 858"/>
                <a:gd name="T6" fmla="*/ 762 w 762"/>
                <a:gd name="T7" fmla="*/ 858 h 858"/>
                <a:gd name="T8" fmla="*/ 0 w 762"/>
                <a:gd name="T9" fmla="*/ 840 h 858"/>
              </a:gdLst>
              <a:ahLst/>
              <a:cxnLst>
                <a:cxn ang="0">
                  <a:pos x="T0" y="T1"/>
                </a:cxn>
                <a:cxn ang="0">
                  <a:pos x="T2" y="T3"/>
                </a:cxn>
                <a:cxn ang="0">
                  <a:pos x="T4" y="T5"/>
                </a:cxn>
                <a:cxn ang="0">
                  <a:pos x="T6" y="T7"/>
                </a:cxn>
                <a:cxn ang="0">
                  <a:pos x="T8" y="T9"/>
                </a:cxn>
              </a:cxnLst>
              <a:rect l="0" t="0" r="r" b="b"/>
              <a:pathLst>
                <a:path w="762" h="858">
                  <a:moveTo>
                    <a:pt x="0" y="840"/>
                  </a:moveTo>
                  <a:lnTo>
                    <a:pt x="274" y="24"/>
                  </a:lnTo>
                  <a:lnTo>
                    <a:pt x="762" y="0"/>
                  </a:lnTo>
                  <a:lnTo>
                    <a:pt x="762" y="858"/>
                  </a:lnTo>
                  <a:lnTo>
                    <a:pt x="0" y="840"/>
                  </a:lnTo>
                  <a:close/>
                </a:path>
              </a:pathLst>
            </a:custGeom>
            <a:solidFill>
              <a:srgbClr val="565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ḻïḍé"/>
            <p:cNvSpPr/>
            <p:nvPr/>
          </p:nvSpPr>
          <p:spPr bwMode="auto">
            <a:xfrm>
              <a:off x="3346451" y="2340769"/>
              <a:ext cx="1209675" cy="1362075"/>
            </a:xfrm>
            <a:custGeom>
              <a:avLst/>
              <a:gdLst>
                <a:gd name="T0" fmla="*/ 0 w 762"/>
                <a:gd name="T1" fmla="*/ 840 h 858"/>
                <a:gd name="T2" fmla="*/ 274 w 762"/>
                <a:gd name="T3" fmla="*/ 24 h 858"/>
                <a:gd name="T4" fmla="*/ 762 w 762"/>
                <a:gd name="T5" fmla="*/ 0 h 858"/>
                <a:gd name="T6" fmla="*/ 762 w 762"/>
                <a:gd name="T7" fmla="*/ 858 h 858"/>
                <a:gd name="T8" fmla="*/ 0 w 762"/>
                <a:gd name="T9" fmla="*/ 840 h 858"/>
              </a:gdLst>
              <a:ahLst/>
              <a:cxnLst>
                <a:cxn ang="0">
                  <a:pos x="T0" y="T1"/>
                </a:cxn>
                <a:cxn ang="0">
                  <a:pos x="T2" y="T3"/>
                </a:cxn>
                <a:cxn ang="0">
                  <a:pos x="T4" y="T5"/>
                </a:cxn>
                <a:cxn ang="0">
                  <a:pos x="T6" y="T7"/>
                </a:cxn>
                <a:cxn ang="0">
                  <a:pos x="T8" y="T9"/>
                </a:cxn>
              </a:cxnLst>
              <a:rect l="0" t="0" r="r" b="b"/>
              <a:pathLst>
                <a:path w="762" h="858">
                  <a:moveTo>
                    <a:pt x="0" y="840"/>
                  </a:moveTo>
                  <a:lnTo>
                    <a:pt x="274" y="24"/>
                  </a:lnTo>
                  <a:lnTo>
                    <a:pt x="762" y="0"/>
                  </a:lnTo>
                  <a:lnTo>
                    <a:pt x="762" y="858"/>
                  </a:lnTo>
                  <a:lnTo>
                    <a:pt x="0" y="8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ṡļïḍé"/>
            <p:cNvSpPr/>
            <p:nvPr/>
          </p:nvSpPr>
          <p:spPr bwMode="auto">
            <a:xfrm>
              <a:off x="3440113" y="2397919"/>
              <a:ext cx="1068388" cy="1268413"/>
            </a:xfrm>
            <a:custGeom>
              <a:avLst/>
              <a:gdLst>
                <a:gd name="T0" fmla="*/ 673 w 673"/>
                <a:gd name="T1" fmla="*/ 0 h 799"/>
                <a:gd name="T2" fmla="*/ 673 w 673"/>
                <a:gd name="T3" fmla="*/ 799 h 799"/>
                <a:gd name="T4" fmla="*/ 0 w 673"/>
                <a:gd name="T5" fmla="*/ 763 h 799"/>
                <a:gd name="T6" fmla="*/ 24 w 673"/>
                <a:gd name="T7" fmla="*/ 685 h 799"/>
                <a:gd name="T8" fmla="*/ 233 w 673"/>
                <a:gd name="T9" fmla="*/ 24 h 799"/>
                <a:gd name="T10" fmla="*/ 673 w 673"/>
                <a:gd name="T11" fmla="*/ 0 h 799"/>
              </a:gdLst>
              <a:ahLst/>
              <a:cxnLst>
                <a:cxn ang="0">
                  <a:pos x="T0" y="T1"/>
                </a:cxn>
                <a:cxn ang="0">
                  <a:pos x="T2" y="T3"/>
                </a:cxn>
                <a:cxn ang="0">
                  <a:pos x="T4" y="T5"/>
                </a:cxn>
                <a:cxn ang="0">
                  <a:pos x="T6" y="T7"/>
                </a:cxn>
                <a:cxn ang="0">
                  <a:pos x="T8" y="T9"/>
                </a:cxn>
                <a:cxn ang="0">
                  <a:pos x="T10" y="T11"/>
                </a:cxn>
              </a:cxnLst>
              <a:rect l="0" t="0" r="r" b="b"/>
              <a:pathLst>
                <a:path w="673" h="799">
                  <a:moveTo>
                    <a:pt x="673" y="0"/>
                  </a:moveTo>
                  <a:lnTo>
                    <a:pt x="673" y="799"/>
                  </a:lnTo>
                  <a:lnTo>
                    <a:pt x="0" y="763"/>
                  </a:lnTo>
                  <a:lnTo>
                    <a:pt x="24" y="685"/>
                  </a:lnTo>
                  <a:lnTo>
                    <a:pt x="233" y="24"/>
                  </a:lnTo>
                  <a:lnTo>
                    <a:pt x="673" y="0"/>
                  </a:lnTo>
                  <a:close/>
                </a:path>
              </a:pathLst>
            </a:custGeom>
            <a:solidFill>
              <a:srgbClr val="CCD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ṣ1íḓè"/>
            <p:cNvSpPr/>
            <p:nvPr/>
          </p:nvSpPr>
          <p:spPr bwMode="auto">
            <a:xfrm>
              <a:off x="3440113" y="2397919"/>
              <a:ext cx="1068388" cy="1268413"/>
            </a:xfrm>
            <a:custGeom>
              <a:avLst/>
              <a:gdLst>
                <a:gd name="T0" fmla="*/ 673 w 673"/>
                <a:gd name="T1" fmla="*/ 0 h 799"/>
                <a:gd name="T2" fmla="*/ 673 w 673"/>
                <a:gd name="T3" fmla="*/ 799 h 799"/>
                <a:gd name="T4" fmla="*/ 0 w 673"/>
                <a:gd name="T5" fmla="*/ 763 h 799"/>
                <a:gd name="T6" fmla="*/ 24 w 673"/>
                <a:gd name="T7" fmla="*/ 685 h 799"/>
                <a:gd name="T8" fmla="*/ 233 w 673"/>
                <a:gd name="T9" fmla="*/ 24 h 799"/>
                <a:gd name="T10" fmla="*/ 673 w 673"/>
                <a:gd name="T11" fmla="*/ 0 h 799"/>
              </a:gdLst>
              <a:ahLst/>
              <a:cxnLst>
                <a:cxn ang="0">
                  <a:pos x="T0" y="T1"/>
                </a:cxn>
                <a:cxn ang="0">
                  <a:pos x="T2" y="T3"/>
                </a:cxn>
                <a:cxn ang="0">
                  <a:pos x="T4" y="T5"/>
                </a:cxn>
                <a:cxn ang="0">
                  <a:pos x="T6" y="T7"/>
                </a:cxn>
                <a:cxn ang="0">
                  <a:pos x="T8" y="T9"/>
                </a:cxn>
                <a:cxn ang="0">
                  <a:pos x="T10" y="T11"/>
                </a:cxn>
              </a:cxnLst>
              <a:rect l="0" t="0" r="r" b="b"/>
              <a:pathLst>
                <a:path w="673" h="799">
                  <a:moveTo>
                    <a:pt x="673" y="0"/>
                  </a:moveTo>
                  <a:lnTo>
                    <a:pt x="673" y="799"/>
                  </a:lnTo>
                  <a:lnTo>
                    <a:pt x="0" y="763"/>
                  </a:lnTo>
                  <a:lnTo>
                    <a:pt x="24" y="685"/>
                  </a:lnTo>
                  <a:lnTo>
                    <a:pt x="233" y="24"/>
                  </a:lnTo>
                  <a:lnTo>
                    <a:pt x="6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ṣlidè"/>
            <p:cNvSpPr/>
            <p:nvPr/>
          </p:nvSpPr>
          <p:spPr bwMode="auto">
            <a:xfrm>
              <a:off x="3440113" y="2794794"/>
              <a:ext cx="1068388" cy="871538"/>
            </a:xfrm>
            <a:custGeom>
              <a:avLst/>
              <a:gdLst>
                <a:gd name="T0" fmla="*/ 113 w 113"/>
                <a:gd name="T1" fmla="*/ 0 h 92"/>
                <a:gd name="T2" fmla="*/ 4 w 113"/>
                <a:gd name="T3" fmla="*/ 73 h 92"/>
                <a:gd name="T4" fmla="*/ 4 w 113"/>
                <a:gd name="T5" fmla="*/ 73 h 92"/>
                <a:gd name="T6" fmla="*/ 0 w 113"/>
                <a:gd name="T7" fmla="*/ 86 h 92"/>
                <a:gd name="T8" fmla="*/ 113 w 113"/>
                <a:gd name="T9" fmla="*/ 92 h 92"/>
                <a:gd name="T10" fmla="*/ 113 w 113"/>
                <a:gd name="T11" fmla="*/ 0 h 92"/>
              </a:gdLst>
              <a:ahLst/>
              <a:cxnLst>
                <a:cxn ang="0">
                  <a:pos x="T0" y="T1"/>
                </a:cxn>
                <a:cxn ang="0">
                  <a:pos x="T2" y="T3"/>
                </a:cxn>
                <a:cxn ang="0">
                  <a:pos x="T4" y="T5"/>
                </a:cxn>
                <a:cxn ang="0">
                  <a:pos x="T6" y="T7"/>
                </a:cxn>
                <a:cxn ang="0">
                  <a:pos x="T8" y="T9"/>
                </a:cxn>
                <a:cxn ang="0">
                  <a:pos x="T10" y="T11"/>
                </a:cxn>
              </a:cxnLst>
              <a:rect l="0" t="0" r="r" b="b"/>
              <a:pathLst>
                <a:path w="113" h="92">
                  <a:moveTo>
                    <a:pt x="113" y="0"/>
                  </a:moveTo>
                  <a:cubicBezTo>
                    <a:pt x="77" y="51"/>
                    <a:pt x="29" y="67"/>
                    <a:pt x="4" y="73"/>
                  </a:cubicBezTo>
                  <a:cubicBezTo>
                    <a:pt x="4" y="73"/>
                    <a:pt x="4" y="73"/>
                    <a:pt x="4" y="73"/>
                  </a:cubicBezTo>
                  <a:cubicBezTo>
                    <a:pt x="0" y="86"/>
                    <a:pt x="0" y="86"/>
                    <a:pt x="0" y="86"/>
                  </a:cubicBezTo>
                  <a:cubicBezTo>
                    <a:pt x="113" y="92"/>
                    <a:pt x="113" y="92"/>
                    <a:pt x="113" y="92"/>
                  </a:cubicBezTo>
                  <a:cubicBezTo>
                    <a:pt x="113" y="0"/>
                    <a:pt x="113" y="0"/>
                    <a:pt x="113" y="0"/>
                  </a:cubicBezTo>
                </a:path>
              </a:pathLst>
            </a:custGeom>
            <a:solidFill>
              <a:srgbClr val="A4B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ś1iḓê"/>
            <p:cNvSpPr/>
            <p:nvPr/>
          </p:nvSpPr>
          <p:spPr bwMode="auto">
            <a:xfrm>
              <a:off x="9637713" y="1781969"/>
              <a:ext cx="255588" cy="322263"/>
            </a:xfrm>
            <a:prstGeom prst="ellipse">
              <a:avLst/>
            </a:prstGeom>
            <a:solidFill>
              <a:srgbClr val="DAB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ṡlîďe"/>
            <p:cNvSpPr/>
            <p:nvPr/>
          </p:nvSpPr>
          <p:spPr bwMode="auto">
            <a:xfrm>
              <a:off x="9544051" y="2113756"/>
              <a:ext cx="254000" cy="322263"/>
            </a:xfrm>
            <a:prstGeom prst="ellipse">
              <a:avLst/>
            </a:prstGeom>
            <a:solidFill>
              <a:srgbClr val="CD56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śļîḍé"/>
            <p:cNvSpPr/>
            <p:nvPr/>
          </p:nvSpPr>
          <p:spPr bwMode="auto">
            <a:xfrm>
              <a:off x="8994776" y="4479131"/>
              <a:ext cx="255588" cy="312738"/>
            </a:xfrm>
            <a:prstGeom prst="ellipse">
              <a:avLst/>
            </a:prstGeom>
            <a:solidFill>
              <a:srgbClr val="CD56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şľíḓé"/>
            <p:cNvSpPr/>
            <p:nvPr/>
          </p:nvSpPr>
          <p:spPr bwMode="auto">
            <a:xfrm>
              <a:off x="4678363" y="1196181"/>
              <a:ext cx="5138738" cy="3736975"/>
            </a:xfrm>
            <a:custGeom>
              <a:avLst/>
              <a:gdLst>
                <a:gd name="T0" fmla="*/ 3237 w 3237"/>
                <a:gd name="T1" fmla="*/ 203 h 2354"/>
                <a:gd name="T2" fmla="*/ 2940 w 3237"/>
                <a:gd name="T3" fmla="*/ 1448 h 2354"/>
                <a:gd name="T4" fmla="*/ 2904 w 3237"/>
                <a:gd name="T5" fmla="*/ 1609 h 2354"/>
                <a:gd name="T6" fmla="*/ 2868 w 3237"/>
                <a:gd name="T7" fmla="*/ 1752 h 2354"/>
                <a:gd name="T8" fmla="*/ 2839 w 3237"/>
                <a:gd name="T9" fmla="*/ 1883 h 2354"/>
                <a:gd name="T10" fmla="*/ 2737 w 3237"/>
                <a:gd name="T11" fmla="*/ 2342 h 2354"/>
                <a:gd name="T12" fmla="*/ 0 w 3237"/>
                <a:gd name="T13" fmla="*/ 2354 h 2354"/>
                <a:gd name="T14" fmla="*/ 0 w 3237"/>
                <a:gd name="T15" fmla="*/ 1961 h 2354"/>
                <a:gd name="T16" fmla="*/ 0 w 3237"/>
                <a:gd name="T17" fmla="*/ 1794 h 2354"/>
                <a:gd name="T18" fmla="*/ 6 w 3237"/>
                <a:gd name="T19" fmla="*/ 1585 h 2354"/>
                <a:gd name="T20" fmla="*/ 12 w 3237"/>
                <a:gd name="T21" fmla="*/ 0 h 2354"/>
                <a:gd name="T22" fmla="*/ 3237 w 3237"/>
                <a:gd name="T23" fmla="*/ 203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7" h="2354">
                  <a:moveTo>
                    <a:pt x="3237" y="203"/>
                  </a:moveTo>
                  <a:lnTo>
                    <a:pt x="2940" y="1448"/>
                  </a:lnTo>
                  <a:lnTo>
                    <a:pt x="2904" y="1609"/>
                  </a:lnTo>
                  <a:lnTo>
                    <a:pt x="2868" y="1752"/>
                  </a:lnTo>
                  <a:lnTo>
                    <a:pt x="2839" y="1883"/>
                  </a:lnTo>
                  <a:lnTo>
                    <a:pt x="2737" y="2342"/>
                  </a:lnTo>
                  <a:lnTo>
                    <a:pt x="0" y="2354"/>
                  </a:lnTo>
                  <a:lnTo>
                    <a:pt x="0" y="1961"/>
                  </a:lnTo>
                  <a:lnTo>
                    <a:pt x="0" y="1794"/>
                  </a:lnTo>
                  <a:lnTo>
                    <a:pt x="6" y="1585"/>
                  </a:lnTo>
                  <a:lnTo>
                    <a:pt x="12" y="0"/>
                  </a:lnTo>
                  <a:lnTo>
                    <a:pt x="3237" y="203"/>
                  </a:lnTo>
                  <a:close/>
                </a:path>
              </a:pathLst>
            </a:custGeom>
            <a:solidFill>
              <a:srgbClr val="F7EC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ṣḻîḑe"/>
            <p:cNvSpPr/>
            <p:nvPr/>
          </p:nvSpPr>
          <p:spPr bwMode="auto">
            <a:xfrm>
              <a:off x="4678363" y="1196181"/>
              <a:ext cx="5138738" cy="3736975"/>
            </a:xfrm>
            <a:custGeom>
              <a:avLst/>
              <a:gdLst>
                <a:gd name="T0" fmla="*/ 3237 w 3237"/>
                <a:gd name="T1" fmla="*/ 203 h 2354"/>
                <a:gd name="T2" fmla="*/ 2940 w 3237"/>
                <a:gd name="T3" fmla="*/ 1448 h 2354"/>
                <a:gd name="T4" fmla="*/ 2904 w 3237"/>
                <a:gd name="T5" fmla="*/ 1609 h 2354"/>
                <a:gd name="T6" fmla="*/ 2868 w 3237"/>
                <a:gd name="T7" fmla="*/ 1752 h 2354"/>
                <a:gd name="T8" fmla="*/ 2839 w 3237"/>
                <a:gd name="T9" fmla="*/ 1883 h 2354"/>
                <a:gd name="T10" fmla="*/ 2737 w 3237"/>
                <a:gd name="T11" fmla="*/ 2342 h 2354"/>
                <a:gd name="T12" fmla="*/ 0 w 3237"/>
                <a:gd name="T13" fmla="*/ 2354 h 2354"/>
                <a:gd name="T14" fmla="*/ 0 w 3237"/>
                <a:gd name="T15" fmla="*/ 1961 h 2354"/>
                <a:gd name="T16" fmla="*/ 0 w 3237"/>
                <a:gd name="T17" fmla="*/ 1794 h 2354"/>
                <a:gd name="T18" fmla="*/ 6 w 3237"/>
                <a:gd name="T19" fmla="*/ 1585 h 2354"/>
                <a:gd name="T20" fmla="*/ 12 w 3237"/>
                <a:gd name="T21" fmla="*/ 0 h 2354"/>
                <a:gd name="T22" fmla="*/ 3237 w 3237"/>
                <a:gd name="T23" fmla="*/ 203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7" h="2354">
                  <a:moveTo>
                    <a:pt x="3237" y="203"/>
                  </a:moveTo>
                  <a:lnTo>
                    <a:pt x="2940" y="1448"/>
                  </a:lnTo>
                  <a:lnTo>
                    <a:pt x="2904" y="1609"/>
                  </a:lnTo>
                  <a:lnTo>
                    <a:pt x="2868" y="1752"/>
                  </a:lnTo>
                  <a:lnTo>
                    <a:pt x="2839" y="1883"/>
                  </a:lnTo>
                  <a:lnTo>
                    <a:pt x="2737" y="2342"/>
                  </a:lnTo>
                  <a:lnTo>
                    <a:pt x="0" y="2354"/>
                  </a:lnTo>
                  <a:lnTo>
                    <a:pt x="0" y="1961"/>
                  </a:lnTo>
                  <a:lnTo>
                    <a:pt x="0" y="1794"/>
                  </a:lnTo>
                  <a:lnTo>
                    <a:pt x="6" y="1585"/>
                  </a:lnTo>
                  <a:lnTo>
                    <a:pt x="12" y="0"/>
                  </a:lnTo>
                  <a:lnTo>
                    <a:pt x="3237"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ṧlîďe"/>
            <p:cNvSpPr/>
            <p:nvPr/>
          </p:nvSpPr>
          <p:spPr bwMode="auto">
            <a:xfrm>
              <a:off x="7758113" y="1886744"/>
              <a:ext cx="1379538" cy="1381125"/>
            </a:xfrm>
            <a:prstGeom prst="ellipse">
              <a:avLst/>
            </a:prstGeom>
            <a:solidFill>
              <a:srgbClr val="E65F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şḷîḑe"/>
            <p:cNvSpPr/>
            <p:nvPr/>
          </p:nvSpPr>
          <p:spPr bwMode="auto">
            <a:xfrm>
              <a:off x="7947026" y="2075656"/>
              <a:ext cx="1001713" cy="984250"/>
            </a:xfrm>
            <a:custGeom>
              <a:avLst/>
              <a:gdLst>
                <a:gd name="T0" fmla="*/ 631 w 631"/>
                <a:gd name="T1" fmla="*/ 239 h 620"/>
                <a:gd name="T2" fmla="*/ 422 w 631"/>
                <a:gd name="T3" fmla="*/ 227 h 620"/>
                <a:gd name="T4" fmla="*/ 452 w 631"/>
                <a:gd name="T5" fmla="*/ 12 h 620"/>
                <a:gd name="T6" fmla="*/ 250 w 631"/>
                <a:gd name="T7" fmla="*/ 0 h 620"/>
                <a:gd name="T8" fmla="*/ 244 w 631"/>
                <a:gd name="T9" fmla="*/ 221 h 620"/>
                <a:gd name="T10" fmla="*/ 24 w 631"/>
                <a:gd name="T11" fmla="*/ 203 h 620"/>
                <a:gd name="T12" fmla="*/ 0 w 631"/>
                <a:gd name="T13" fmla="*/ 358 h 620"/>
                <a:gd name="T14" fmla="*/ 244 w 631"/>
                <a:gd name="T15" fmla="*/ 382 h 620"/>
                <a:gd name="T16" fmla="*/ 238 w 631"/>
                <a:gd name="T17" fmla="*/ 596 h 620"/>
                <a:gd name="T18" fmla="*/ 369 w 631"/>
                <a:gd name="T19" fmla="*/ 620 h 620"/>
                <a:gd name="T20" fmla="*/ 399 w 631"/>
                <a:gd name="T21" fmla="*/ 400 h 620"/>
                <a:gd name="T22" fmla="*/ 607 w 631"/>
                <a:gd name="T23" fmla="*/ 417 h 620"/>
                <a:gd name="T24" fmla="*/ 631 w 631"/>
                <a:gd name="T25" fmla="*/ 23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20">
                  <a:moveTo>
                    <a:pt x="631" y="239"/>
                  </a:moveTo>
                  <a:lnTo>
                    <a:pt x="422" y="227"/>
                  </a:lnTo>
                  <a:lnTo>
                    <a:pt x="452" y="12"/>
                  </a:lnTo>
                  <a:lnTo>
                    <a:pt x="250" y="0"/>
                  </a:lnTo>
                  <a:lnTo>
                    <a:pt x="244" y="221"/>
                  </a:lnTo>
                  <a:lnTo>
                    <a:pt x="24" y="203"/>
                  </a:lnTo>
                  <a:lnTo>
                    <a:pt x="0" y="358"/>
                  </a:lnTo>
                  <a:lnTo>
                    <a:pt x="244" y="382"/>
                  </a:lnTo>
                  <a:lnTo>
                    <a:pt x="238" y="596"/>
                  </a:lnTo>
                  <a:lnTo>
                    <a:pt x="369" y="620"/>
                  </a:lnTo>
                  <a:lnTo>
                    <a:pt x="399" y="400"/>
                  </a:lnTo>
                  <a:lnTo>
                    <a:pt x="607" y="417"/>
                  </a:lnTo>
                  <a:lnTo>
                    <a:pt x="631"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šḷïḑé"/>
            <p:cNvSpPr/>
            <p:nvPr/>
          </p:nvSpPr>
          <p:spPr bwMode="auto">
            <a:xfrm>
              <a:off x="4678363" y="3712369"/>
              <a:ext cx="4552950" cy="473075"/>
            </a:xfrm>
            <a:custGeom>
              <a:avLst/>
              <a:gdLst>
                <a:gd name="T0" fmla="*/ 2868 w 2868"/>
                <a:gd name="T1" fmla="*/ 167 h 298"/>
                <a:gd name="T2" fmla="*/ 2839 w 2868"/>
                <a:gd name="T3" fmla="*/ 298 h 298"/>
                <a:gd name="T4" fmla="*/ 0 w 2868"/>
                <a:gd name="T5" fmla="*/ 209 h 298"/>
                <a:gd name="T6" fmla="*/ 6 w 2868"/>
                <a:gd name="T7" fmla="*/ 0 h 298"/>
                <a:gd name="T8" fmla="*/ 2868 w 2868"/>
                <a:gd name="T9" fmla="*/ 167 h 298"/>
              </a:gdLst>
              <a:ahLst/>
              <a:cxnLst>
                <a:cxn ang="0">
                  <a:pos x="T0" y="T1"/>
                </a:cxn>
                <a:cxn ang="0">
                  <a:pos x="T2" y="T3"/>
                </a:cxn>
                <a:cxn ang="0">
                  <a:pos x="T4" y="T5"/>
                </a:cxn>
                <a:cxn ang="0">
                  <a:pos x="T6" y="T7"/>
                </a:cxn>
                <a:cxn ang="0">
                  <a:pos x="T8" y="T9"/>
                </a:cxn>
              </a:cxnLst>
              <a:rect l="0" t="0" r="r" b="b"/>
              <a:pathLst>
                <a:path w="2868" h="298">
                  <a:moveTo>
                    <a:pt x="2868" y="167"/>
                  </a:moveTo>
                  <a:lnTo>
                    <a:pt x="2839" y="298"/>
                  </a:lnTo>
                  <a:lnTo>
                    <a:pt x="0" y="209"/>
                  </a:lnTo>
                  <a:lnTo>
                    <a:pt x="6" y="0"/>
                  </a:lnTo>
                  <a:lnTo>
                    <a:pt x="2868" y="167"/>
                  </a:lnTo>
                  <a:close/>
                </a:path>
              </a:pathLst>
            </a:custGeom>
            <a:solidFill>
              <a:srgbClr val="E65F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ṧlîḓe"/>
            <p:cNvSpPr/>
            <p:nvPr/>
          </p:nvSpPr>
          <p:spPr bwMode="auto">
            <a:xfrm>
              <a:off x="4678363" y="3712369"/>
              <a:ext cx="4552950" cy="473075"/>
            </a:xfrm>
            <a:custGeom>
              <a:avLst/>
              <a:gdLst>
                <a:gd name="T0" fmla="*/ 2868 w 2868"/>
                <a:gd name="T1" fmla="*/ 167 h 298"/>
                <a:gd name="T2" fmla="*/ 2839 w 2868"/>
                <a:gd name="T3" fmla="*/ 298 h 298"/>
                <a:gd name="T4" fmla="*/ 0 w 2868"/>
                <a:gd name="T5" fmla="*/ 209 h 298"/>
                <a:gd name="T6" fmla="*/ 6 w 2868"/>
                <a:gd name="T7" fmla="*/ 0 h 298"/>
                <a:gd name="T8" fmla="*/ 2868 w 2868"/>
                <a:gd name="T9" fmla="*/ 167 h 298"/>
              </a:gdLst>
              <a:ahLst/>
              <a:cxnLst>
                <a:cxn ang="0">
                  <a:pos x="T0" y="T1"/>
                </a:cxn>
                <a:cxn ang="0">
                  <a:pos x="T2" y="T3"/>
                </a:cxn>
                <a:cxn ang="0">
                  <a:pos x="T4" y="T5"/>
                </a:cxn>
                <a:cxn ang="0">
                  <a:pos x="T6" y="T7"/>
                </a:cxn>
                <a:cxn ang="0">
                  <a:pos x="T8" y="T9"/>
                </a:cxn>
              </a:cxnLst>
              <a:rect l="0" t="0" r="r" b="b"/>
              <a:pathLst>
                <a:path w="2868" h="298">
                  <a:moveTo>
                    <a:pt x="2868" y="167"/>
                  </a:moveTo>
                  <a:lnTo>
                    <a:pt x="2839" y="298"/>
                  </a:lnTo>
                  <a:lnTo>
                    <a:pt x="0" y="209"/>
                  </a:lnTo>
                  <a:lnTo>
                    <a:pt x="6" y="0"/>
                  </a:lnTo>
                  <a:lnTo>
                    <a:pt x="2868"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ŝļíďe"/>
            <p:cNvSpPr/>
            <p:nvPr/>
          </p:nvSpPr>
          <p:spPr bwMode="auto">
            <a:xfrm>
              <a:off x="4999038" y="1432719"/>
              <a:ext cx="642938" cy="207963"/>
            </a:xfrm>
            <a:custGeom>
              <a:avLst/>
              <a:gdLst>
                <a:gd name="T0" fmla="*/ 405 w 405"/>
                <a:gd name="T1" fmla="*/ 36 h 131"/>
                <a:gd name="T2" fmla="*/ 405 w 405"/>
                <a:gd name="T3" fmla="*/ 131 h 131"/>
                <a:gd name="T4" fmla="*/ 221 w 405"/>
                <a:gd name="T5" fmla="*/ 125 h 131"/>
                <a:gd name="T6" fmla="*/ 0 w 405"/>
                <a:gd name="T7" fmla="*/ 107 h 131"/>
                <a:gd name="T8" fmla="*/ 0 w 405"/>
                <a:gd name="T9" fmla="*/ 0 h 131"/>
                <a:gd name="T10" fmla="*/ 226 w 405"/>
                <a:gd name="T11" fmla="*/ 24 h 131"/>
                <a:gd name="T12" fmla="*/ 405 w 405"/>
                <a:gd name="T13" fmla="*/ 36 h 131"/>
              </a:gdLst>
              <a:ahLst/>
              <a:cxnLst>
                <a:cxn ang="0">
                  <a:pos x="T0" y="T1"/>
                </a:cxn>
                <a:cxn ang="0">
                  <a:pos x="T2" y="T3"/>
                </a:cxn>
                <a:cxn ang="0">
                  <a:pos x="T4" y="T5"/>
                </a:cxn>
                <a:cxn ang="0">
                  <a:pos x="T6" y="T7"/>
                </a:cxn>
                <a:cxn ang="0">
                  <a:pos x="T8" y="T9"/>
                </a:cxn>
                <a:cxn ang="0">
                  <a:pos x="T10" y="T11"/>
                </a:cxn>
                <a:cxn ang="0">
                  <a:pos x="T12" y="T13"/>
                </a:cxn>
              </a:cxnLst>
              <a:rect l="0" t="0" r="r" b="b"/>
              <a:pathLst>
                <a:path w="405" h="131">
                  <a:moveTo>
                    <a:pt x="405" y="36"/>
                  </a:moveTo>
                  <a:lnTo>
                    <a:pt x="405" y="131"/>
                  </a:lnTo>
                  <a:lnTo>
                    <a:pt x="221" y="125"/>
                  </a:lnTo>
                  <a:lnTo>
                    <a:pt x="0" y="107"/>
                  </a:lnTo>
                  <a:lnTo>
                    <a:pt x="0" y="0"/>
                  </a:lnTo>
                  <a:lnTo>
                    <a:pt x="226" y="24"/>
                  </a:lnTo>
                  <a:lnTo>
                    <a:pt x="405" y="36"/>
                  </a:lnTo>
                  <a:close/>
                </a:path>
              </a:pathLst>
            </a:custGeom>
            <a:solidFill>
              <a:srgbClr val="E65F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ṣḷiďe"/>
            <p:cNvSpPr/>
            <p:nvPr/>
          </p:nvSpPr>
          <p:spPr bwMode="auto">
            <a:xfrm>
              <a:off x="5349876" y="1470819"/>
              <a:ext cx="292100" cy="169863"/>
            </a:xfrm>
            <a:custGeom>
              <a:avLst/>
              <a:gdLst>
                <a:gd name="T0" fmla="*/ 184 w 184"/>
                <a:gd name="T1" fmla="*/ 12 h 107"/>
                <a:gd name="T2" fmla="*/ 184 w 184"/>
                <a:gd name="T3" fmla="*/ 107 h 107"/>
                <a:gd name="T4" fmla="*/ 0 w 184"/>
                <a:gd name="T5" fmla="*/ 101 h 107"/>
                <a:gd name="T6" fmla="*/ 5 w 184"/>
                <a:gd name="T7" fmla="*/ 0 h 107"/>
                <a:gd name="T8" fmla="*/ 184 w 184"/>
                <a:gd name="T9" fmla="*/ 12 h 107"/>
              </a:gdLst>
              <a:ahLst/>
              <a:cxnLst>
                <a:cxn ang="0">
                  <a:pos x="T0" y="T1"/>
                </a:cxn>
                <a:cxn ang="0">
                  <a:pos x="T2" y="T3"/>
                </a:cxn>
                <a:cxn ang="0">
                  <a:pos x="T4" y="T5"/>
                </a:cxn>
                <a:cxn ang="0">
                  <a:pos x="T6" y="T7"/>
                </a:cxn>
                <a:cxn ang="0">
                  <a:pos x="T8" y="T9"/>
                </a:cxn>
              </a:cxnLst>
              <a:rect l="0" t="0" r="r" b="b"/>
              <a:pathLst>
                <a:path w="184" h="107">
                  <a:moveTo>
                    <a:pt x="184" y="12"/>
                  </a:moveTo>
                  <a:lnTo>
                    <a:pt x="184" y="107"/>
                  </a:lnTo>
                  <a:lnTo>
                    <a:pt x="0" y="101"/>
                  </a:lnTo>
                  <a:lnTo>
                    <a:pt x="5" y="0"/>
                  </a:lnTo>
                  <a:lnTo>
                    <a:pt x="184" y="12"/>
                  </a:lnTo>
                  <a:close/>
                </a:path>
              </a:pathLst>
            </a:custGeom>
            <a:solidFill>
              <a:srgbClr val="CCD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ľídè"/>
            <p:cNvSpPr/>
            <p:nvPr/>
          </p:nvSpPr>
          <p:spPr bwMode="auto">
            <a:xfrm>
              <a:off x="5187951" y="2056606"/>
              <a:ext cx="2314575" cy="1665288"/>
            </a:xfrm>
            <a:custGeom>
              <a:avLst/>
              <a:gdLst>
                <a:gd name="T0" fmla="*/ 66 w 1458"/>
                <a:gd name="T1" fmla="*/ 0 h 1049"/>
                <a:gd name="T2" fmla="*/ 0 w 1458"/>
                <a:gd name="T3" fmla="*/ 978 h 1049"/>
                <a:gd name="T4" fmla="*/ 1429 w 1458"/>
                <a:gd name="T5" fmla="*/ 1049 h 1049"/>
                <a:gd name="T6" fmla="*/ 1458 w 1458"/>
                <a:gd name="T7" fmla="*/ 96 h 1049"/>
                <a:gd name="T8" fmla="*/ 66 w 1458"/>
                <a:gd name="T9" fmla="*/ 0 h 1049"/>
              </a:gdLst>
              <a:ahLst/>
              <a:cxnLst>
                <a:cxn ang="0">
                  <a:pos x="T0" y="T1"/>
                </a:cxn>
                <a:cxn ang="0">
                  <a:pos x="T2" y="T3"/>
                </a:cxn>
                <a:cxn ang="0">
                  <a:pos x="T4" y="T5"/>
                </a:cxn>
                <a:cxn ang="0">
                  <a:pos x="T6" y="T7"/>
                </a:cxn>
                <a:cxn ang="0">
                  <a:pos x="T8" y="T9"/>
                </a:cxn>
              </a:cxnLst>
              <a:rect l="0" t="0" r="r" b="b"/>
              <a:pathLst>
                <a:path w="1458" h="1049">
                  <a:moveTo>
                    <a:pt x="66" y="0"/>
                  </a:moveTo>
                  <a:lnTo>
                    <a:pt x="0" y="978"/>
                  </a:lnTo>
                  <a:lnTo>
                    <a:pt x="1429" y="1049"/>
                  </a:lnTo>
                  <a:lnTo>
                    <a:pt x="1458" y="96"/>
                  </a:lnTo>
                  <a:lnTo>
                    <a:pt x="66" y="0"/>
                  </a:lnTo>
                  <a:close/>
                </a:path>
              </a:pathLst>
            </a:custGeom>
            <a:solidFill>
              <a:srgbClr val="565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ṧľíḓê"/>
            <p:cNvSpPr/>
            <p:nvPr/>
          </p:nvSpPr>
          <p:spPr bwMode="auto">
            <a:xfrm>
              <a:off x="5187951" y="2056606"/>
              <a:ext cx="2314575" cy="1665288"/>
            </a:xfrm>
            <a:custGeom>
              <a:avLst/>
              <a:gdLst>
                <a:gd name="T0" fmla="*/ 66 w 1458"/>
                <a:gd name="T1" fmla="*/ 0 h 1049"/>
                <a:gd name="T2" fmla="*/ 0 w 1458"/>
                <a:gd name="T3" fmla="*/ 978 h 1049"/>
                <a:gd name="T4" fmla="*/ 1429 w 1458"/>
                <a:gd name="T5" fmla="*/ 1049 h 1049"/>
                <a:gd name="T6" fmla="*/ 1458 w 1458"/>
                <a:gd name="T7" fmla="*/ 96 h 1049"/>
                <a:gd name="T8" fmla="*/ 66 w 1458"/>
                <a:gd name="T9" fmla="*/ 0 h 1049"/>
              </a:gdLst>
              <a:ahLst/>
              <a:cxnLst>
                <a:cxn ang="0">
                  <a:pos x="T0" y="T1"/>
                </a:cxn>
                <a:cxn ang="0">
                  <a:pos x="T2" y="T3"/>
                </a:cxn>
                <a:cxn ang="0">
                  <a:pos x="T4" y="T5"/>
                </a:cxn>
                <a:cxn ang="0">
                  <a:pos x="T6" y="T7"/>
                </a:cxn>
                <a:cxn ang="0">
                  <a:pos x="T8" y="T9"/>
                </a:cxn>
              </a:cxnLst>
              <a:rect l="0" t="0" r="r" b="b"/>
              <a:pathLst>
                <a:path w="1458" h="1049">
                  <a:moveTo>
                    <a:pt x="66" y="0"/>
                  </a:moveTo>
                  <a:lnTo>
                    <a:pt x="0" y="978"/>
                  </a:lnTo>
                  <a:lnTo>
                    <a:pt x="1429" y="1049"/>
                  </a:lnTo>
                  <a:lnTo>
                    <a:pt x="1458" y="96"/>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śḻíḓê"/>
            <p:cNvSpPr/>
            <p:nvPr/>
          </p:nvSpPr>
          <p:spPr bwMode="auto">
            <a:xfrm>
              <a:off x="5283201" y="2180431"/>
              <a:ext cx="2125663" cy="1457325"/>
            </a:xfrm>
            <a:custGeom>
              <a:avLst/>
              <a:gdLst>
                <a:gd name="T0" fmla="*/ 224 w 225"/>
                <a:gd name="T1" fmla="*/ 151 h 154"/>
                <a:gd name="T2" fmla="*/ 0 w 225"/>
                <a:gd name="T3" fmla="*/ 145 h 154"/>
                <a:gd name="T4" fmla="*/ 1 w 225"/>
                <a:gd name="T5" fmla="*/ 122 h 154"/>
                <a:gd name="T6" fmla="*/ 6 w 225"/>
                <a:gd name="T7" fmla="*/ 0 h 154"/>
                <a:gd name="T8" fmla="*/ 223 w 225"/>
                <a:gd name="T9" fmla="*/ 9 h 154"/>
                <a:gd name="T10" fmla="*/ 223 w 225"/>
                <a:gd name="T11" fmla="*/ 69 h 154"/>
                <a:gd name="T12" fmla="*/ 224 w 225"/>
                <a:gd name="T13" fmla="*/ 151 h 154"/>
              </a:gdLst>
              <a:ahLst/>
              <a:cxnLst>
                <a:cxn ang="0">
                  <a:pos x="T0" y="T1"/>
                </a:cxn>
                <a:cxn ang="0">
                  <a:pos x="T2" y="T3"/>
                </a:cxn>
                <a:cxn ang="0">
                  <a:pos x="T4" y="T5"/>
                </a:cxn>
                <a:cxn ang="0">
                  <a:pos x="T6" y="T7"/>
                </a:cxn>
                <a:cxn ang="0">
                  <a:pos x="T8" y="T9"/>
                </a:cxn>
                <a:cxn ang="0">
                  <a:pos x="T10" y="T11"/>
                </a:cxn>
                <a:cxn ang="0">
                  <a:pos x="T12" y="T13"/>
                </a:cxn>
              </a:cxnLst>
              <a:rect l="0" t="0" r="r" b="b"/>
              <a:pathLst>
                <a:path w="225" h="154">
                  <a:moveTo>
                    <a:pt x="224" y="151"/>
                  </a:moveTo>
                  <a:cubicBezTo>
                    <a:pt x="225" y="154"/>
                    <a:pt x="0" y="145"/>
                    <a:pt x="0" y="145"/>
                  </a:cubicBezTo>
                  <a:cubicBezTo>
                    <a:pt x="1" y="122"/>
                    <a:pt x="1" y="122"/>
                    <a:pt x="1" y="122"/>
                  </a:cubicBezTo>
                  <a:cubicBezTo>
                    <a:pt x="6" y="0"/>
                    <a:pt x="6" y="0"/>
                    <a:pt x="6" y="0"/>
                  </a:cubicBezTo>
                  <a:cubicBezTo>
                    <a:pt x="223" y="9"/>
                    <a:pt x="223" y="9"/>
                    <a:pt x="223" y="9"/>
                  </a:cubicBezTo>
                  <a:cubicBezTo>
                    <a:pt x="223" y="9"/>
                    <a:pt x="223" y="38"/>
                    <a:pt x="223" y="69"/>
                  </a:cubicBezTo>
                  <a:cubicBezTo>
                    <a:pt x="223" y="107"/>
                    <a:pt x="224" y="149"/>
                    <a:pt x="224" y="151"/>
                  </a:cubicBezTo>
                </a:path>
              </a:pathLst>
            </a:custGeom>
            <a:solidFill>
              <a:srgbClr val="CCD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S1iḍe"/>
            <p:cNvSpPr/>
            <p:nvPr/>
          </p:nvSpPr>
          <p:spPr bwMode="auto">
            <a:xfrm>
              <a:off x="5283201" y="2832894"/>
              <a:ext cx="2116138" cy="785813"/>
            </a:xfrm>
            <a:custGeom>
              <a:avLst/>
              <a:gdLst>
                <a:gd name="T0" fmla="*/ 223 w 224"/>
                <a:gd name="T1" fmla="*/ 0 h 83"/>
                <a:gd name="T2" fmla="*/ 53 w 224"/>
                <a:gd name="T3" fmla="*/ 55 h 83"/>
                <a:gd name="T4" fmla="*/ 1 w 224"/>
                <a:gd name="T5" fmla="*/ 53 h 83"/>
                <a:gd name="T6" fmla="*/ 1 w 224"/>
                <a:gd name="T7" fmla="*/ 53 h 83"/>
                <a:gd name="T8" fmla="*/ 0 w 224"/>
                <a:gd name="T9" fmla="*/ 76 h 83"/>
                <a:gd name="T10" fmla="*/ 212 w 224"/>
                <a:gd name="T11" fmla="*/ 83 h 83"/>
                <a:gd name="T12" fmla="*/ 224 w 224"/>
                <a:gd name="T13" fmla="*/ 82 h 83"/>
                <a:gd name="T14" fmla="*/ 224 w 224"/>
                <a:gd name="T15" fmla="*/ 82 h 83"/>
                <a:gd name="T16" fmla="*/ 223 w 224"/>
                <a:gd name="T17" fmla="*/ 0 h 83"/>
                <a:gd name="T18" fmla="*/ 223 w 224"/>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83">
                  <a:moveTo>
                    <a:pt x="223" y="0"/>
                  </a:moveTo>
                  <a:cubicBezTo>
                    <a:pt x="184" y="45"/>
                    <a:pt x="110" y="55"/>
                    <a:pt x="53" y="55"/>
                  </a:cubicBezTo>
                  <a:cubicBezTo>
                    <a:pt x="33" y="55"/>
                    <a:pt x="15" y="54"/>
                    <a:pt x="1" y="53"/>
                  </a:cubicBezTo>
                  <a:cubicBezTo>
                    <a:pt x="1" y="53"/>
                    <a:pt x="1" y="53"/>
                    <a:pt x="1" y="53"/>
                  </a:cubicBezTo>
                  <a:cubicBezTo>
                    <a:pt x="0" y="76"/>
                    <a:pt x="0" y="76"/>
                    <a:pt x="0" y="76"/>
                  </a:cubicBezTo>
                  <a:cubicBezTo>
                    <a:pt x="0" y="76"/>
                    <a:pt x="166" y="83"/>
                    <a:pt x="212" y="83"/>
                  </a:cubicBezTo>
                  <a:cubicBezTo>
                    <a:pt x="220" y="83"/>
                    <a:pt x="224" y="83"/>
                    <a:pt x="224" y="82"/>
                  </a:cubicBezTo>
                  <a:cubicBezTo>
                    <a:pt x="224" y="82"/>
                    <a:pt x="224" y="82"/>
                    <a:pt x="224" y="82"/>
                  </a:cubicBezTo>
                  <a:cubicBezTo>
                    <a:pt x="224" y="80"/>
                    <a:pt x="223" y="38"/>
                    <a:pt x="223" y="0"/>
                  </a:cubicBezTo>
                  <a:cubicBezTo>
                    <a:pt x="223" y="0"/>
                    <a:pt x="223" y="0"/>
                    <a:pt x="223" y="0"/>
                  </a:cubicBezTo>
                </a:path>
              </a:pathLst>
            </a:custGeom>
            <a:solidFill>
              <a:srgbClr val="A4B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ş1îḓê"/>
            <p:cNvSpPr/>
            <p:nvPr/>
          </p:nvSpPr>
          <p:spPr bwMode="auto">
            <a:xfrm>
              <a:off x="4678363" y="3494881"/>
              <a:ext cx="4667250" cy="1390650"/>
            </a:xfrm>
            <a:custGeom>
              <a:avLst/>
              <a:gdLst>
                <a:gd name="T0" fmla="*/ 199 w 494"/>
                <a:gd name="T1" fmla="*/ 64 h 147"/>
                <a:gd name="T2" fmla="*/ 0 w 494"/>
                <a:gd name="T3" fmla="*/ 86 h 147"/>
                <a:gd name="T4" fmla="*/ 0 w 494"/>
                <a:gd name="T5" fmla="*/ 86 h 147"/>
                <a:gd name="T6" fmla="*/ 0 w 494"/>
                <a:gd name="T7" fmla="*/ 144 h 147"/>
                <a:gd name="T8" fmla="*/ 2 w 494"/>
                <a:gd name="T9" fmla="*/ 144 h 147"/>
                <a:gd name="T10" fmla="*/ 5 w 494"/>
                <a:gd name="T11" fmla="*/ 144 h 147"/>
                <a:gd name="T12" fmla="*/ 10 w 494"/>
                <a:gd name="T13" fmla="*/ 144 h 147"/>
                <a:gd name="T14" fmla="*/ 275 w 494"/>
                <a:gd name="T15" fmla="*/ 146 h 147"/>
                <a:gd name="T16" fmla="*/ 275 w 494"/>
                <a:gd name="T17" fmla="*/ 146 h 147"/>
                <a:gd name="T18" fmla="*/ 296 w 494"/>
                <a:gd name="T19" fmla="*/ 107 h 147"/>
                <a:gd name="T20" fmla="*/ 312 w 494"/>
                <a:gd name="T21" fmla="*/ 99 h 147"/>
                <a:gd name="T22" fmla="*/ 328 w 494"/>
                <a:gd name="T23" fmla="*/ 96 h 147"/>
                <a:gd name="T24" fmla="*/ 363 w 494"/>
                <a:gd name="T25" fmla="*/ 107 h 147"/>
                <a:gd name="T26" fmla="*/ 395 w 494"/>
                <a:gd name="T27" fmla="*/ 146 h 147"/>
                <a:gd name="T28" fmla="*/ 395 w 494"/>
                <a:gd name="T29" fmla="*/ 146 h 147"/>
                <a:gd name="T30" fmla="*/ 395 w 494"/>
                <a:gd name="T31" fmla="*/ 146 h 147"/>
                <a:gd name="T32" fmla="*/ 460 w 494"/>
                <a:gd name="T33" fmla="*/ 147 h 147"/>
                <a:gd name="T34" fmla="*/ 461 w 494"/>
                <a:gd name="T35" fmla="*/ 147 h 147"/>
                <a:gd name="T36" fmla="*/ 477 w 494"/>
                <a:gd name="T37" fmla="*/ 73 h 147"/>
                <a:gd name="T38" fmla="*/ 199 w 494"/>
                <a:gd name="T39" fmla="*/ 64 h 147"/>
                <a:gd name="T40" fmla="*/ 494 w 494"/>
                <a:gd name="T41" fmla="*/ 0 h 147"/>
                <a:gd name="T42" fmla="*/ 335 w 494"/>
                <a:gd name="T43" fmla="*/ 42 h 147"/>
                <a:gd name="T44" fmla="*/ 482 w 494"/>
                <a:gd name="T45" fmla="*/ 51 h 147"/>
                <a:gd name="T46" fmla="*/ 488 w 494"/>
                <a:gd name="T47" fmla="*/ 27 h 147"/>
                <a:gd name="T48" fmla="*/ 494 w 494"/>
                <a:gd name="T4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4" h="147">
                  <a:moveTo>
                    <a:pt x="199" y="64"/>
                  </a:moveTo>
                  <a:cubicBezTo>
                    <a:pt x="96" y="78"/>
                    <a:pt x="10" y="85"/>
                    <a:pt x="0" y="86"/>
                  </a:cubicBezTo>
                  <a:cubicBezTo>
                    <a:pt x="0" y="86"/>
                    <a:pt x="0" y="86"/>
                    <a:pt x="0" y="86"/>
                  </a:cubicBezTo>
                  <a:cubicBezTo>
                    <a:pt x="0" y="144"/>
                    <a:pt x="0" y="144"/>
                    <a:pt x="0" y="144"/>
                  </a:cubicBezTo>
                  <a:cubicBezTo>
                    <a:pt x="2" y="144"/>
                    <a:pt x="2" y="144"/>
                    <a:pt x="2" y="144"/>
                  </a:cubicBezTo>
                  <a:cubicBezTo>
                    <a:pt x="5" y="144"/>
                    <a:pt x="5" y="144"/>
                    <a:pt x="5" y="144"/>
                  </a:cubicBezTo>
                  <a:cubicBezTo>
                    <a:pt x="10" y="144"/>
                    <a:pt x="10" y="144"/>
                    <a:pt x="10" y="144"/>
                  </a:cubicBezTo>
                  <a:cubicBezTo>
                    <a:pt x="275" y="146"/>
                    <a:pt x="275" y="146"/>
                    <a:pt x="275" y="146"/>
                  </a:cubicBezTo>
                  <a:cubicBezTo>
                    <a:pt x="275" y="146"/>
                    <a:pt x="275" y="146"/>
                    <a:pt x="275" y="146"/>
                  </a:cubicBezTo>
                  <a:cubicBezTo>
                    <a:pt x="278" y="130"/>
                    <a:pt x="285" y="116"/>
                    <a:pt x="296" y="107"/>
                  </a:cubicBezTo>
                  <a:cubicBezTo>
                    <a:pt x="301" y="104"/>
                    <a:pt x="306" y="101"/>
                    <a:pt x="312" y="99"/>
                  </a:cubicBezTo>
                  <a:cubicBezTo>
                    <a:pt x="317" y="97"/>
                    <a:pt x="323" y="96"/>
                    <a:pt x="328" y="96"/>
                  </a:cubicBezTo>
                  <a:cubicBezTo>
                    <a:pt x="340" y="96"/>
                    <a:pt x="352" y="100"/>
                    <a:pt x="363" y="107"/>
                  </a:cubicBezTo>
                  <a:cubicBezTo>
                    <a:pt x="376" y="116"/>
                    <a:pt x="387" y="130"/>
                    <a:pt x="395" y="146"/>
                  </a:cubicBezTo>
                  <a:cubicBezTo>
                    <a:pt x="395" y="146"/>
                    <a:pt x="395" y="146"/>
                    <a:pt x="395" y="146"/>
                  </a:cubicBezTo>
                  <a:cubicBezTo>
                    <a:pt x="395" y="146"/>
                    <a:pt x="395" y="146"/>
                    <a:pt x="395" y="146"/>
                  </a:cubicBezTo>
                  <a:cubicBezTo>
                    <a:pt x="460" y="147"/>
                    <a:pt x="460" y="147"/>
                    <a:pt x="460" y="147"/>
                  </a:cubicBezTo>
                  <a:cubicBezTo>
                    <a:pt x="461" y="147"/>
                    <a:pt x="461" y="147"/>
                    <a:pt x="461" y="147"/>
                  </a:cubicBezTo>
                  <a:cubicBezTo>
                    <a:pt x="477" y="73"/>
                    <a:pt x="477" y="73"/>
                    <a:pt x="477" y="73"/>
                  </a:cubicBezTo>
                  <a:cubicBezTo>
                    <a:pt x="199" y="64"/>
                    <a:pt x="199" y="64"/>
                    <a:pt x="199" y="64"/>
                  </a:cubicBezTo>
                  <a:moveTo>
                    <a:pt x="494" y="0"/>
                  </a:moveTo>
                  <a:cubicBezTo>
                    <a:pt x="450" y="17"/>
                    <a:pt x="394" y="31"/>
                    <a:pt x="335" y="42"/>
                  </a:cubicBezTo>
                  <a:cubicBezTo>
                    <a:pt x="482" y="51"/>
                    <a:pt x="482" y="51"/>
                    <a:pt x="482" y="51"/>
                  </a:cubicBezTo>
                  <a:cubicBezTo>
                    <a:pt x="488" y="27"/>
                    <a:pt x="488" y="27"/>
                    <a:pt x="488" y="27"/>
                  </a:cubicBezTo>
                  <a:cubicBezTo>
                    <a:pt x="494" y="0"/>
                    <a:pt x="494" y="0"/>
                    <a:pt x="494" y="0"/>
                  </a:cubicBezTo>
                </a:path>
              </a:pathLst>
            </a:custGeom>
            <a:solidFill>
              <a:srgbClr val="C8C9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ṥḻîďè"/>
            <p:cNvSpPr/>
            <p:nvPr/>
          </p:nvSpPr>
          <p:spPr bwMode="auto">
            <a:xfrm>
              <a:off x="6557963" y="3893344"/>
              <a:ext cx="2673350" cy="292100"/>
            </a:xfrm>
            <a:custGeom>
              <a:avLst/>
              <a:gdLst>
                <a:gd name="T0" fmla="*/ 136 w 283"/>
                <a:gd name="T1" fmla="*/ 0 h 31"/>
                <a:gd name="T2" fmla="*/ 0 w 283"/>
                <a:gd name="T3" fmla="*/ 22 h 31"/>
                <a:gd name="T4" fmla="*/ 278 w 283"/>
                <a:gd name="T5" fmla="*/ 31 h 31"/>
                <a:gd name="T6" fmla="*/ 283 w 283"/>
                <a:gd name="T7" fmla="*/ 9 h 31"/>
                <a:gd name="T8" fmla="*/ 136 w 283"/>
                <a:gd name="T9" fmla="*/ 0 h 31"/>
              </a:gdLst>
              <a:ahLst/>
              <a:cxnLst>
                <a:cxn ang="0">
                  <a:pos x="T0" y="T1"/>
                </a:cxn>
                <a:cxn ang="0">
                  <a:pos x="T2" y="T3"/>
                </a:cxn>
                <a:cxn ang="0">
                  <a:pos x="T4" y="T5"/>
                </a:cxn>
                <a:cxn ang="0">
                  <a:pos x="T6" y="T7"/>
                </a:cxn>
                <a:cxn ang="0">
                  <a:pos x="T8" y="T9"/>
                </a:cxn>
              </a:cxnLst>
              <a:rect l="0" t="0" r="r" b="b"/>
              <a:pathLst>
                <a:path w="283" h="31">
                  <a:moveTo>
                    <a:pt x="136" y="0"/>
                  </a:moveTo>
                  <a:cubicBezTo>
                    <a:pt x="90" y="9"/>
                    <a:pt x="43" y="16"/>
                    <a:pt x="0" y="22"/>
                  </a:cubicBezTo>
                  <a:cubicBezTo>
                    <a:pt x="278" y="31"/>
                    <a:pt x="278" y="31"/>
                    <a:pt x="278" y="31"/>
                  </a:cubicBezTo>
                  <a:cubicBezTo>
                    <a:pt x="283" y="9"/>
                    <a:pt x="283" y="9"/>
                    <a:pt x="283" y="9"/>
                  </a:cubicBezTo>
                  <a:cubicBezTo>
                    <a:pt x="136" y="0"/>
                    <a:pt x="136" y="0"/>
                    <a:pt x="136" y="0"/>
                  </a:cubicBezTo>
                </a:path>
              </a:pathLst>
            </a:custGeom>
            <a:solidFill>
              <a:srgbClr val="BA51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ṩļïḓê"/>
            <p:cNvSpPr/>
            <p:nvPr/>
          </p:nvSpPr>
          <p:spPr bwMode="auto">
            <a:xfrm>
              <a:off x="2062163" y="5491956"/>
              <a:ext cx="7245350" cy="141288"/>
            </a:xfrm>
            <a:custGeom>
              <a:avLst/>
              <a:gdLst>
                <a:gd name="T0" fmla="*/ 383 w 767"/>
                <a:gd name="T1" fmla="*/ 0 h 15"/>
                <a:gd name="T2" fmla="*/ 224 w 767"/>
                <a:gd name="T3" fmla="*/ 0 h 15"/>
                <a:gd name="T4" fmla="*/ 209 w 767"/>
                <a:gd name="T5" fmla="*/ 9 h 15"/>
                <a:gd name="T6" fmla="*/ 193 w 767"/>
                <a:gd name="T7" fmla="*/ 12 h 15"/>
                <a:gd name="T8" fmla="*/ 162 w 767"/>
                <a:gd name="T9" fmla="*/ 1 h 15"/>
                <a:gd name="T10" fmla="*/ 0 w 767"/>
                <a:gd name="T11" fmla="*/ 7 h 15"/>
                <a:gd name="T12" fmla="*/ 383 w 767"/>
                <a:gd name="T13" fmla="*/ 15 h 15"/>
                <a:gd name="T14" fmla="*/ 767 w 767"/>
                <a:gd name="T15" fmla="*/ 7 h 15"/>
                <a:gd name="T16" fmla="*/ 649 w 767"/>
                <a:gd name="T17" fmla="*/ 2 h 15"/>
                <a:gd name="T18" fmla="*/ 636 w 767"/>
                <a:gd name="T19" fmla="*/ 9 h 15"/>
                <a:gd name="T20" fmla="*/ 621 w 767"/>
                <a:gd name="T21" fmla="*/ 12 h 15"/>
                <a:gd name="T22" fmla="*/ 589 w 767"/>
                <a:gd name="T23" fmla="*/ 1 h 15"/>
                <a:gd name="T24" fmla="*/ 383 w 767"/>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7" h="15">
                  <a:moveTo>
                    <a:pt x="383" y="0"/>
                  </a:moveTo>
                  <a:cubicBezTo>
                    <a:pt x="326" y="0"/>
                    <a:pt x="272" y="0"/>
                    <a:pt x="224" y="0"/>
                  </a:cubicBezTo>
                  <a:cubicBezTo>
                    <a:pt x="220" y="4"/>
                    <a:pt x="215" y="7"/>
                    <a:pt x="209" y="9"/>
                  </a:cubicBezTo>
                  <a:cubicBezTo>
                    <a:pt x="204" y="11"/>
                    <a:pt x="199" y="12"/>
                    <a:pt x="193" y="12"/>
                  </a:cubicBezTo>
                  <a:cubicBezTo>
                    <a:pt x="182" y="12"/>
                    <a:pt x="171" y="8"/>
                    <a:pt x="162" y="1"/>
                  </a:cubicBezTo>
                  <a:cubicBezTo>
                    <a:pt x="64" y="3"/>
                    <a:pt x="0" y="5"/>
                    <a:pt x="0" y="7"/>
                  </a:cubicBezTo>
                  <a:cubicBezTo>
                    <a:pt x="0" y="12"/>
                    <a:pt x="171" y="15"/>
                    <a:pt x="383" y="15"/>
                  </a:cubicBezTo>
                  <a:cubicBezTo>
                    <a:pt x="595" y="15"/>
                    <a:pt x="767" y="12"/>
                    <a:pt x="767" y="7"/>
                  </a:cubicBezTo>
                  <a:cubicBezTo>
                    <a:pt x="767" y="5"/>
                    <a:pt x="722" y="3"/>
                    <a:pt x="649" y="2"/>
                  </a:cubicBezTo>
                  <a:cubicBezTo>
                    <a:pt x="645" y="5"/>
                    <a:pt x="641" y="8"/>
                    <a:pt x="636" y="9"/>
                  </a:cubicBezTo>
                  <a:cubicBezTo>
                    <a:pt x="631" y="11"/>
                    <a:pt x="626" y="12"/>
                    <a:pt x="621" y="12"/>
                  </a:cubicBezTo>
                  <a:cubicBezTo>
                    <a:pt x="609" y="12"/>
                    <a:pt x="598" y="8"/>
                    <a:pt x="589" y="1"/>
                  </a:cubicBezTo>
                  <a:cubicBezTo>
                    <a:pt x="529" y="0"/>
                    <a:pt x="459" y="0"/>
                    <a:pt x="383" y="0"/>
                  </a:cubicBezTo>
                </a:path>
              </a:pathLst>
            </a:custGeom>
            <a:solidFill>
              <a:srgbClr val="ADC0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ŝḻîḑé"/>
            <p:cNvSpPr/>
            <p:nvPr/>
          </p:nvSpPr>
          <p:spPr bwMode="auto">
            <a:xfrm>
              <a:off x="9355138" y="4564856"/>
              <a:ext cx="774700" cy="700088"/>
            </a:xfrm>
            <a:custGeom>
              <a:avLst/>
              <a:gdLst>
                <a:gd name="T0" fmla="*/ 40 w 82"/>
                <a:gd name="T1" fmla="*/ 0 h 74"/>
                <a:gd name="T2" fmla="*/ 13 w 82"/>
                <a:gd name="T3" fmla="*/ 32 h 74"/>
                <a:gd name="T4" fmla="*/ 12 w 82"/>
                <a:gd name="T5" fmla="*/ 32 h 74"/>
                <a:gd name="T6" fmla="*/ 0 w 82"/>
                <a:gd name="T7" fmla="*/ 48 h 74"/>
                <a:gd name="T8" fmla="*/ 2 w 82"/>
                <a:gd name="T9" fmla="*/ 47 h 74"/>
                <a:gd name="T10" fmla="*/ 2 w 82"/>
                <a:gd name="T11" fmla="*/ 55 h 74"/>
                <a:gd name="T12" fmla="*/ 24 w 82"/>
                <a:gd name="T13" fmla="*/ 27 h 74"/>
                <a:gd name="T14" fmla="*/ 31 w 82"/>
                <a:gd name="T15" fmla="*/ 29 h 74"/>
                <a:gd name="T16" fmla="*/ 38 w 82"/>
                <a:gd name="T17" fmla="*/ 58 h 74"/>
                <a:gd name="T18" fmla="*/ 42 w 82"/>
                <a:gd name="T19" fmla="*/ 57 h 74"/>
                <a:gd name="T20" fmla="*/ 62 w 82"/>
                <a:gd name="T21" fmla="*/ 74 h 74"/>
                <a:gd name="T22" fmla="*/ 63 w 82"/>
                <a:gd name="T23" fmla="*/ 74 h 74"/>
                <a:gd name="T24" fmla="*/ 79 w 82"/>
                <a:gd name="T25" fmla="*/ 60 h 74"/>
                <a:gd name="T26" fmla="*/ 50 w 82"/>
                <a:gd name="T27" fmla="*/ 28 h 74"/>
                <a:gd name="T28" fmla="*/ 43 w 82"/>
                <a:gd name="T29" fmla="*/ 30 h 74"/>
                <a:gd name="T30" fmla="*/ 46 w 82"/>
                <a:gd name="T31" fmla="*/ 1 h 74"/>
                <a:gd name="T32" fmla="*/ 40 w 8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74">
                  <a:moveTo>
                    <a:pt x="40" y="0"/>
                  </a:moveTo>
                  <a:cubicBezTo>
                    <a:pt x="27" y="0"/>
                    <a:pt x="16" y="18"/>
                    <a:pt x="13" y="32"/>
                  </a:cubicBezTo>
                  <a:cubicBezTo>
                    <a:pt x="13" y="32"/>
                    <a:pt x="12" y="32"/>
                    <a:pt x="12" y="32"/>
                  </a:cubicBezTo>
                  <a:cubicBezTo>
                    <a:pt x="5" y="32"/>
                    <a:pt x="0" y="39"/>
                    <a:pt x="0" y="48"/>
                  </a:cubicBezTo>
                  <a:cubicBezTo>
                    <a:pt x="1" y="47"/>
                    <a:pt x="1" y="47"/>
                    <a:pt x="2" y="47"/>
                  </a:cubicBezTo>
                  <a:cubicBezTo>
                    <a:pt x="2" y="55"/>
                    <a:pt x="2" y="55"/>
                    <a:pt x="2" y="55"/>
                  </a:cubicBezTo>
                  <a:cubicBezTo>
                    <a:pt x="3" y="43"/>
                    <a:pt x="12" y="27"/>
                    <a:pt x="24" y="27"/>
                  </a:cubicBezTo>
                  <a:cubicBezTo>
                    <a:pt x="26" y="27"/>
                    <a:pt x="29" y="28"/>
                    <a:pt x="31" y="29"/>
                  </a:cubicBezTo>
                  <a:cubicBezTo>
                    <a:pt x="43" y="34"/>
                    <a:pt x="43" y="48"/>
                    <a:pt x="38" y="58"/>
                  </a:cubicBezTo>
                  <a:cubicBezTo>
                    <a:pt x="39" y="58"/>
                    <a:pt x="41" y="57"/>
                    <a:pt x="42" y="57"/>
                  </a:cubicBezTo>
                  <a:cubicBezTo>
                    <a:pt x="50" y="57"/>
                    <a:pt x="59" y="65"/>
                    <a:pt x="62" y="74"/>
                  </a:cubicBezTo>
                  <a:cubicBezTo>
                    <a:pt x="62" y="74"/>
                    <a:pt x="63" y="74"/>
                    <a:pt x="63" y="74"/>
                  </a:cubicBezTo>
                  <a:cubicBezTo>
                    <a:pt x="70" y="74"/>
                    <a:pt x="76" y="71"/>
                    <a:pt x="79" y="60"/>
                  </a:cubicBezTo>
                  <a:cubicBezTo>
                    <a:pt x="82" y="49"/>
                    <a:pt x="64" y="28"/>
                    <a:pt x="50" y="28"/>
                  </a:cubicBezTo>
                  <a:cubicBezTo>
                    <a:pt x="48" y="28"/>
                    <a:pt x="45" y="29"/>
                    <a:pt x="43" y="30"/>
                  </a:cubicBezTo>
                  <a:cubicBezTo>
                    <a:pt x="51" y="23"/>
                    <a:pt x="61" y="8"/>
                    <a:pt x="46" y="1"/>
                  </a:cubicBezTo>
                  <a:cubicBezTo>
                    <a:pt x="44" y="0"/>
                    <a:pt x="42" y="0"/>
                    <a:pt x="40" y="0"/>
                  </a:cubicBezTo>
                </a:path>
              </a:pathLst>
            </a:custGeom>
            <a:solidFill>
              <a:srgbClr val="EBEA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ṩḷïdê"/>
            <p:cNvSpPr/>
            <p:nvPr/>
          </p:nvSpPr>
          <p:spPr bwMode="auto">
            <a:xfrm>
              <a:off x="9128126" y="5018881"/>
              <a:ext cx="830263" cy="492125"/>
            </a:xfrm>
            <a:custGeom>
              <a:avLst/>
              <a:gdLst>
                <a:gd name="T0" fmla="*/ 24 w 88"/>
                <a:gd name="T1" fmla="*/ 0 h 52"/>
                <a:gd name="T2" fmla="*/ 61 w 88"/>
                <a:gd name="T3" fmla="*/ 52 h 52"/>
                <a:gd name="T4" fmla="*/ 75 w 88"/>
                <a:gd name="T5" fmla="*/ 48 h 52"/>
                <a:gd name="T6" fmla="*/ 86 w 88"/>
                <a:gd name="T7" fmla="*/ 26 h 52"/>
                <a:gd name="T8" fmla="*/ 66 w 88"/>
                <a:gd name="T9" fmla="*/ 16 h 52"/>
                <a:gd name="T10" fmla="*/ 49 w 88"/>
                <a:gd name="T11" fmla="*/ 23 h 52"/>
                <a:gd name="T12" fmla="*/ 29 w 88"/>
                <a:gd name="T13" fmla="*/ 15 h 52"/>
                <a:gd name="T14" fmla="*/ 24 w 88"/>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2">
                  <a:moveTo>
                    <a:pt x="24" y="0"/>
                  </a:moveTo>
                  <a:cubicBezTo>
                    <a:pt x="0" y="15"/>
                    <a:pt x="32" y="52"/>
                    <a:pt x="61" y="52"/>
                  </a:cubicBezTo>
                  <a:cubicBezTo>
                    <a:pt x="65" y="52"/>
                    <a:pt x="70" y="51"/>
                    <a:pt x="75" y="48"/>
                  </a:cubicBezTo>
                  <a:cubicBezTo>
                    <a:pt x="86" y="42"/>
                    <a:pt x="88" y="34"/>
                    <a:pt x="86" y="26"/>
                  </a:cubicBezTo>
                  <a:cubicBezTo>
                    <a:pt x="78" y="26"/>
                    <a:pt x="70" y="21"/>
                    <a:pt x="66" y="16"/>
                  </a:cubicBezTo>
                  <a:cubicBezTo>
                    <a:pt x="63" y="21"/>
                    <a:pt x="56" y="23"/>
                    <a:pt x="49" y="23"/>
                  </a:cubicBezTo>
                  <a:cubicBezTo>
                    <a:pt x="41" y="23"/>
                    <a:pt x="32" y="20"/>
                    <a:pt x="29" y="15"/>
                  </a:cubicBezTo>
                  <a:cubicBezTo>
                    <a:pt x="26" y="10"/>
                    <a:pt x="24" y="5"/>
                    <a:pt x="24" y="0"/>
                  </a:cubicBezTo>
                </a:path>
              </a:pathLst>
            </a:custGeom>
            <a:solidFill>
              <a:srgbClr val="E5E4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ṧḷiďe"/>
            <p:cNvSpPr/>
            <p:nvPr/>
          </p:nvSpPr>
          <p:spPr bwMode="auto">
            <a:xfrm>
              <a:off x="9355138" y="4820444"/>
              <a:ext cx="585788" cy="444500"/>
            </a:xfrm>
            <a:custGeom>
              <a:avLst/>
              <a:gdLst>
                <a:gd name="T0" fmla="*/ 24 w 62"/>
                <a:gd name="T1" fmla="*/ 0 h 47"/>
                <a:gd name="T2" fmla="*/ 2 w 62"/>
                <a:gd name="T3" fmla="*/ 28 h 47"/>
                <a:gd name="T4" fmla="*/ 2 w 62"/>
                <a:gd name="T5" fmla="*/ 20 h 47"/>
                <a:gd name="T6" fmla="*/ 0 w 62"/>
                <a:gd name="T7" fmla="*/ 21 h 47"/>
                <a:gd name="T8" fmla="*/ 5 w 62"/>
                <a:gd name="T9" fmla="*/ 36 h 47"/>
                <a:gd name="T10" fmla="*/ 25 w 62"/>
                <a:gd name="T11" fmla="*/ 44 h 47"/>
                <a:gd name="T12" fmla="*/ 42 w 62"/>
                <a:gd name="T13" fmla="*/ 37 h 47"/>
                <a:gd name="T14" fmla="*/ 62 w 62"/>
                <a:gd name="T15" fmla="*/ 47 h 47"/>
                <a:gd name="T16" fmla="*/ 42 w 62"/>
                <a:gd name="T17" fmla="*/ 30 h 47"/>
                <a:gd name="T18" fmla="*/ 38 w 62"/>
                <a:gd name="T19" fmla="*/ 31 h 47"/>
                <a:gd name="T20" fmla="*/ 31 w 62"/>
                <a:gd name="T21" fmla="*/ 2 h 47"/>
                <a:gd name="T22" fmla="*/ 24 w 62"/>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47">
                  <a:moveTo>
                    <a:pt x="24" y="0"/>
                  </a:moveTo>
                  <a:cubicBezTo>
                    <a:pt x="12" y="0"/>
                    <a:pt x="3" y="16"/>
                    <a:pt x="2" y="28"/>
                  </a:cubicBezTo>
                  <a:cubicBezTo>
                    <a:pt x="2" y="20"/>
                    <a:pt x="2" y="20"/>
                    <a:pt x="2" y="20"/>
                  </a:cubicBezTo>
                  <a:cubicBezTo>
                    <a:pt x="1" y="20"/>
                    <a:pt x="1" y="20"/>
                    <a:pt x="0" y="21"/>
                  </a:cubicBezTo>
                  <a:cubicBezTo>
                    <a:pt x="0" y="26"/>
                    <a:pt x="2" y="31"/>
                    <a:pt x="5" y="36"/>
                  </a:cubicBezTo>
                  <a:cubicBezTo>
                    <a:pt x="8" y="41"/>
                    <a:pt x="17" y="44"/>
                    <a:pt x="25" y="44"/>
                  </a:cubicBezTo>
                  <a:cubicBezTo>
                    <a:pt x="32" y="44"/>
                    <a:pt x="39" y="42"/>
                    <a:pt x="42" y="37"/>
                  </a:cubicBezTo>
                  <a:cubicBezTo>
                    <a:pt x="46" y="42"/>
                    <a:pt x="54" y="47"/>
                    <a:pt x="62" y="47"/>
                  </a:cubicBezTo>
                  <a:cubicBezTo>
                    <a:pt x="59" y="38"/>
                    <a:pt x="50" y="30"/>
                    <a:pt x="42" y="30"/>
                  </a:cubicBezTo>
                  <a:cubicBezTo>
                    <a:pt x="41" y="30"/>
                    <a:pt x="39" y="31"/>
                    <a:pt x="38" y="31"/>
                  </a:cubicBezTo>
                  <a:cubicBezTo>
                    <a:pt x="43" y="21"/>
                    <a:pt x="43" y="7"/>
                    <a:pt x="31" y="2"/>
                  </a:cubicBezTo>
                  <a:cubicBezTo>
                    <a:pt x="29" y="1"/>
                    <a:pt x="26" y="0"/>
                    <a:pt x="24" y="0"/>
                  </a:cubicBezTo>
                </a:path>
              </a:pathLst>
            </a:custGeom>
            <a:solidFill>
              <a:srgbClr val="DBD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ṡ1íďè"/>
            <p:cNvSpPr/>
            <p:nvPr/>
          </p:nvSpPr>
          <p:spPr bwMode="auto">
            <a:xfrm>
              <a:off x="8193088" y="4923631"/>
              <a:ext cx="1009650" cy="246063"/>
            </a:xfrm>
            <a:custGeom>
              <a:avLst/>
              <a:gdLst>
                <a:gd name="T0" fmla="*/ 636 w 636"/>
                <a:gd name="T1" fmla="*/ 54 h 155"/>
                <a:gd name="T2" fmla="*/ 309 w 636"/>
                <a:gd name="T3" fmla="*/ 0 h 155"/>
                <a:gd name="T4" fmla="*/ 0 w 636"/>
                <a:gd name="T5" fmla="*/ 66 h 155"/>
                <a:gd name="T6" fmla="*/ 630 w 636"/>
                <a:gd name="T7" fmla="*/ 155 h 155"/>
                <a:gd name="T8" fmla="*/ 636 w 636"/>
                <a:gd name="T9" fmla="*/ 54 h 155"/>
              </a:gdLst>
              <a:ahLst/>
              <a:cxnLst>
                <a:cxn ang="0">
                  <a:pos x="T0" y="T1"/>
                </a:cxn>
                <a:cxn ang="0">
                  <a:pos x="T2" y="T3"/>
                </a:cxn>
                <a:cxn ang="0">
                  <a:pos x="T4" y="T5"/>
                </a:cxn>
                <a:cxn ang="0">
                  <a:pos x="T6" y="T7"/>
                </a:cxn>
                <a:cxn ang="0">
                  <a:pos x="T8" y="T9"/>
                </a:cxn>
              </a:cxnLst>
              <a:rect l="0" t="0" r="r" b="b"/>
              <a:pathLst>
                <a:path w="636" h="155">
                  <a:moveTo>
                    <a:pt x="636" y="54"/>
                  </a:moveTo>
                  <a:lnTo>
                    <a:pt x="309" y="0"/>
                  </a:lnTo>
                  <a:lnTo>
                    <a:pt x="0" y="66"/>
                  </a:lnTo>
                  <a:lnTo>
                    <a:pt x="630" y="155"/>
                  </a:lnTo>
                  <a:lnTo>
                    <a:pt x="636" y="54"/>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ṡlíḍè"/>
            <p:cNvSpPr/>
            <p:nvPr/>
          </p:nvSpPr>
          <p:spPr bwMode="auto">
            <a:xfrm>
              <a:off x="8193088" y="4923631"/>
              <a:ext cx="1009650" cy="246063"/>
            </a:xfrm>
            <a:custGeom>
              <a:avLst/>
              <a:gdLst>
                <a:gd name="T0" fmla="*/ 636 w 636"/>
                <a:gd name="T1" fmla="*/ 54 h 155"/>
                <a:gd name="T2" fmla="*/ 309 w 636"/>
                <a:gd name="T3" fmla="*/ 0 h 155"/>
                <a:gd name="T4" fmla="*/ 0 w 636"/>
                <a:gd name="T5" fmla="*/ 66 h 155"/>
                <a:gd name="T6" fmla="*/ 630 w 636"/>
                <a:gd name="T7" fmla="*/ 155 h 155"/>
                <a:gd name="T8" fmla="*/ 636 w 636"/>
                <a:gd name="T9" fmla="*/ 54 h 155"/>
              </a:gdLst>
              <a:ahLst/>
              <a:cxnLst>
                <a:cxn ang="0">
                  <a:pos x="T0" y="T1"/>
                </a:cxn>
                <a:cxn ang="0">
                  <a:pos x="T2" y="T3"/>
                </a:cxn>
                <a:cxn ang="0">
                  <a:pos x="T4" y="T5"/>
                </a:cxn>
                <a:cxn ang="0">
                  <a:pos x="T6" y="T7"/>
                </a:cxn>
                <a:cxn ang="0">
                  <a:pos x="T8" y="T9"/>
                </a:cxn>
              </a:cxnLst>
              <a:rect l="0" t="0" r="r" b="b"/>
              <a:pathLst>
                <a:path w="636" h="155">
                  <a:moveTo>
                    <a:pt x="636" y="54"/>
                  </a:moveTo>
                  <a:lnTo>
                    <a:pt x="309" y="0"/>
                  </a:lnTo>
                  <a:lnTo>
                    <a:pt x="0" y="66"/>
                  </a:lnTo>
                  <a:lnTo>
                    <a:pt x="630" y="155"/>
                  </a:lnTo>
                  <a:lnTo>
                    <a:pt x="636"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sľiḑê"/>
            <p:cNvSpPr/>
            <p:nvPr/>
          </p:nvSpPr>
          <p:spPr bwMode="auto">
            <a:xfrm>
              <a:off x="2212976" y="4849019"/>
              <a:ext cx="6943725" cy="188913"/>
            </a:xfrm>
            <a:custGeom>
              <a:avLst/>
              <a:gdLst>
                <a:gd name="T0" fmla="*/ 0 w 735"/>
                <a:gd name="T1" fmla="*/ 7 h 20"/>
                <a:gd name="T2" fmla="*/ 3 w 735"/>
                <a:gd name="T3" fmla="*/ 20 h 20"/>
                <a:gd name="T4" fmla="*/ 734 w 735"/>
                <a:gd name="T5" fmla="*/ 20 h 20"/>
                <a:gd name="T6" fmla="*/ 734 w 735"/>
                <a:gd name="T7" fmla="*/ 8 h 20"/>
                <a:gd name="T8" fmla="*/ 733 w 735"/>
                <a:gd name="T9" fmla="*/ 4 h 20"/>
                <a:gd name="T10" fmla="*/ 721 w 735"/>
                <a:gd name="T11" fmla="*/ 4 h 20"/>
                <a:gd name="T12" fmla="*/ 656 w 735"/>
                <a:gd name="T13" fmla="*/ 3 h 20"/>
                <a:gd name="T14" fmla="*/ 656 w 735"/>
                <a:gd name="T15" fmla="*/ 3 h 20"/>
                <a:gd name="T16" fmla="*/ 648 w 735"/>
                <a:gd name="T17" fmla="*/ 3 h 20"/>
                <a:gd name="T18" fmla="*/ 622 w 735"/>
                <a:gd name="T19" fmla="*/ 3 h 20"/>
                <a:gd name="T20" fmla="*/ 574 w 735"/>
                <a:gd name="T21" fmla="*/ 3 h 20"/>
                <a:gd name="T22" fmla="*/ 548 w 735"/>
                <a:gd name="T23" fmla="*/ 3 h 20"/>
                <a:gd name="T24" fmla="*/ 536 w 735"/>
                <a:gd name="T25" fmla="*/ 3 h 20"/>
                <a:gd name="T26" fmla="*/ 271 w 735"/>
                <a:gd name="T27" fmla="*/ 1 h 20"/>
                <a:gd name="T28" fmla="*/ 266 w 735"/>
                <a:gd name="T29" fmla="*/ 1 h 20"/>
                <a:gd name="T30" fmla="*/ 263 w 735"/>
                <a:gd name="T31" fmla="*/ 1 h 20"/>
                <a:gd name="T32" fmla="*/ 234 w 735"/>
                <a:gd name="T33" fmla="*/ 1 h 20"/>
                <a:gd name="T34" fmla="*/ 224 w 735"/>
                <a:gd name="T35" fmla="*/ 1 h 20"/>
                <a:gd name="T36" fmla="*/ 201 w 735"/>
                <a:gd name="T37" fmla="*/ 1 h 20"/>
                <a:gd name="T38" fmla="*/ 186 w 735"/>
                <a:gd name="T39" fmla="*/ 1 h 20"/>
                <a:gd name="T40" fmla="*/ 184 w 735"/>
                <a:gd name="T41" fmla="*/ 1 h 20"/>
                <a:gd name="T42" fmla="*/ 159 w 735"/>
                <a:gd name="T43" fmla="*/ 1 h 20"/>
                <a:gd name="T44" fmla="*/ 158 w 735"/>
                <a:gd name="T45" fmla="*/ 1 h 20"/>
                <a:gd name="T46" fmla="*/ 143 w 735"/>
                <a:gd name="T47" fmla="*/ 1 h 20"/>
                <a:gd name="T48" fmla="*/ 119 w 735"/>
                <a:gd name="T49" fmla="*/ 0 h 20"/>
                <a:gd name="T50" fmla="*/ 107 w 735"/>
                <a:gd name="T51" fmla="*/ 0 h 20"/>
                <a:gd name="T52" fmla="*/ 25 w 735"/>
                <a:gd name="T53" fmla="*/ 0 h 20"/>
                <a:gd name="T54" fmla="*/ 15 w 735"/>
                <a:gd name="T55" fmla="*/ 0 h 20"/>
                <a:gd name="T56" fmla="*/ 7 w 735"/>
                <a:gd name="T57" fmla="*/ 0 h 20"/>
                <a:gd name="T58" fmla="*/ 1 w 735"/>
                <a:gd name="T59" fmla="*/ 0 h 20"/>
                <a:gd name="T60" fmla="*/ 0 w 735"/>
                <a:gd name="T6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20">
                  <a:moveTo>
                    <a:pt x="0" y="7"/>
                  </a:moveTo>
                  <a:cubicBezTo>
                    <a:pt x="1" y="12"/>
                    <a:pt x="1" y="16"/>
                    <a:pt x="3" y="20"/>
                  </a:cubicBezTo>
                  <a:cubicBezTo>
                    <a:pt x="734" y="20"/>
                    <a:pt x="734" y="20"/>
                    <a:pt x="734" y="20"/>
                  </a:cubicBezTo>
                  <a:cubicBezTo>
                    <a:pt x="734" y="16"/>
                    <a:pt x="735" y="12"/>
                    <a:pt x="734" y="8"/>
                  </a:cubicBezTo>
                  <a:cubicBezTo>
                    <a:pt x="734" y="7"/>
                    <a:pt x="734" y="5"/>
                    <a:pt x="733" y="4"/>
                  </a:cubicBezTo>
                  <a:cubicBezTo>
                    <a:pt x="721" y="4"/>
                    <a:pt x="721" y="4"/>
                    <a:pt x="721" y="4"/>
                  </a:cubicBezTo>
                  <a:cubicBezTo>
                    <a:pt x="656" y="3"/>
                    <a:pt x="656" y="3"/>
                    <a:pt x="656" y="3"/>
                  </a:cubicBezTo>
                  <a:cubicBezTo>
                    <a:pt x="656" y="3"/>
                    <a:pt x="656" y="3"/>
                    <a:pt x="656" y="3"/>
                  </a:cubicBezTo>
                  <a:cubicBezTo>
                    <a:pt x="648" y="3"/>
                    <a:pt x="648" y="3"/>
                    <a:pt x="648" y="3"/>
                  </a:cubicBezTo>
                  <a:cubicBezTo>
                    <a:pt x="622" y="3"/>
                    <a:pt x="622" y="3"/>
                    <a:pt x="622" y="3"/>
                  </a:cubicBezTo>
                  <a:cubicBezTo>
                    <a:pt x="574" y="3"/>
                    <a:pt x="574" y="3"/>
                    <a:pt x="574" y="3"/>
                  </a:cubicBezTo>
                  <a:cubicBezTo>
                    <a:pt x="548" y="3"/>
                    <a:pt x="548" y="3"/>
                    <a:pt x="548" y="3"/>
                  </a:cubicBezTo>
                  <a:cubicBezTo>
                    <a:pt x="536" y="3"/>
                    <a:pt x="536" y="3"/>
                    <a:pt x="536" y="3"/>
                  </a:cubicBezTo>
                  <a:cubicBezTo>
                    <a:pt x="271" y="1"/>
                    <a:pt x="271" y="1"/>
                    <a:pt x="271" y="1"/>
                  </a:cubicBezTo>
                  <a:cubicBezTo>
                    <a:pt x="266" y="1"/>
                    <a:pt x="266" y="1"/>
                    <a:pt x="266" y="1"/>
                  </a:cubicBezTo>
                  <a:cubicBezTo>
                    <a:pt x="263" y="1"/>
                    <a:pt x="263" y="1"/>
                    <a:pt x="263" y="1"/>
                  </a:cubicBezTo>
                  <a:cubicBezTo>
                    <a:pt x="234" y="1"/>
                    <a:pt x="234" y="1"/>
                    <a:pt x="234" y="1"/>
                  </a:cubicBezTo>
                  <a:cubicBezTo>
                    <a:pt x="224" y="1"/>
                    <a:pt x="224" y="1"/>
                    <a:pt x="224" y="1"/>
                  </a:cubicBezTo>
                  <a:cubicBezTo>
                    <a:pt x="201" y="1"/>
                    <a:pt x="201" y="1"/>
                    <a:pt x="201" y="1"/>
                  </a:cubicBezTo>
                  <a:cubicBezTo>
                    <a:pt x="186" y="1"/>
                    <a:pt x="186" y="1"/>
                    <a:pt x="186" y="1"/>
                  </a:cubicBezTo>
                  <a:cubicBezTo>
                    <a:pt x="184" y="1"/>
                    <a:pt x="184" y="1"/>
                    <a:pt x="184" y="1"/>
                  </a:cubicBezTo>
                  <a:cubicBezTo>
                    <a:pt x="159" y="1"/>
                    <a:pt x="159" y="1"/>
                    <a:pt x="159" y="1"/>
                  </a:cubicBezTo>
                  <a:cubicBezTo>
                    <a:pt x="158" y="1"/>
                    <a:pt x="158" y="1"/>
                    <a:pt x="158" y="1"/>
                  </a:cubicBezTo>
                  <a:cubicBezTo>
                    <a:pt x="143" y="1"/>
                    <a:pt x="143" y="1"/>
                    <a:pt x="143" y="1"/>
                  </a:cubicBezTo>
                  <a:cubicBezTo>
                    <a:pt x="119" y="0"/>
                    <a:pt x="119" y="0"/>
                    <a:pt x="119" y="0"/>
                  </a:cubicBezTo>
                  <a:cubicBezTo>
                    <a:pt x="107" y="0"/>
                    <a:pt x="107" y="0"/>
                    <a:pt x="107" y="0"/>
                  </a:cubicBezTo>
                  <a:cubicBezTo>
                    <a:pt x="25" y="0"/>
                    <a:pt x="25" y="0"/>
                    <a:pt x="25" y="0"/>
                  </a:cubicBezTo>
                  <a:cubicBezTo>
                    <a:pt x="15" y="0"/>
                    <a:pt x="15" y="0"/>
                    <a:pt x="15" y="0"/>
                  </a:cubicBezTo>
                  <a:cubicBezTo>
                    <a:pt x="7" y="0"/>
                    <a:pt x="7" y="0"/>
                    <a:pt x="7" y="0"/>
                  </a:cubicBezTo>
                  <a:cubicBezTo>
                    <a:pt x="1" y="0"/>
                    <a:pt x="1" y="0"/>
                    <a:pt x="1" y="0"/>
                  </a:cubicBezTo>
                  <a:cubicBezTo>
                    <a:pt x="0" y="2"/>
                    <a:pt x="0" y="5"/>
                    <a:pt x="0" y="7"/>
                  </a:cubicBezTo>
                </a:path>
              </a:pathLst>
            </a:custGeom>
            <a:solidFill>
              <a:srgbClr val="565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šľíḍè"/>
            <p:cNvSpPr/>
            <p:nvPr/>
          </p:nvSpPr>
          <p:spPr bwMode="auto">
            <a:xfrm>
              <a:off x="2212976" y="4849019"/>
              <a:ext cx="6934200" cy="74613"/>
            </a:xfrm>
            <a:custGeom>
              <a:avLst/>
              <a:gdLst>
                <a:gd name="T0" fmla="*/ 656 w 734"/>
                <a:gd name="T1" fmla="*/ 3 h 8"/>
                <a:gd name="T2" fmla="*/ 658 w 734"/>
                <a:gd name="T3" fmla="*/ 8 h 8"/>
                <a:gd name="T4" fmla="*/ 658 w 734"/>
                <a:gd name="T5" fmla="*/ 8 h 8"/>
                <a:gd name="T6" fmla="*/ 720 w 734"/>
                <a:gd name="T7" fmla="*/ 8 h 8"/>
                <a:gd name="T8" fmla="*/ 734 w 734"/>
                <a:gd name="T9" fmla="*/ 8 h 8"/>
                <a:gd name="T10" fmla="*/ 733 w 734"/>
                <a:gd name="T11" fmla="*/ 4 h 8"/>
                <a:gd name="T12" fmla="*/ 721 w 734"/>
                <a:gd name="T13" fmla="*/ 4 h 8"/>
                <a:gd name="T14" fmla="*/ 656 w 734"/>
                <a:gd name="T15" fmla="*/ 3 h 8"/>
                <a:gd name="T16" fmla="*/ 228 w 734"/>
                <a:gd name="T17" fmla="*/ 1 h 8"/>
                <a:gd name="T18" fmla="*/ 230 w 734"/>
                <a:gd name="T19" fmla="*/ 7 h 8"/>
                <a:gd name="T20" fmla="*/ 263 w 734"/>
                <a:gd name="T21" fmla="*/ 7 h 8"/>
                <a:gd name="T22" fmla="*/ 535 w 734"/>
                <a:gd name="T23" fmla="*/ 8 h 8"/>
                <a:gd name="T24" fmla="*/ 535 w 734"/>
                <a:gd name="T25" fmla="*/ 8 h 8"/>
                <a:gd name="T26" fmla="*/ 536 w 734"/>
                <a:gd name="T27" fmla="*/ 3 h 8"/>
                <a:gd name="T28" fmla="*/ 271 w 734"/>
                <a:gd name="T29" fmla="*/ 1 h 8"/>
                <a:gd name="T30" fmla="*/ 266 w 734"/>
                <a:gd name="T31" fmla="*/ 1 h 8"/>
                <a:gd name="T32" fmla="*/ 263 w 734"/>
                <a:gd name="T33" fmla="*/ 1 h 8"/>
                <a:gd name="T34" fmla="*/ 261 w 734"/>
                <a:gd name="T35" fmla="*/ 1 h 8"/>
                <a:gd name="T36" fmla="*/ 234 w 734"/>
                <a:gd name="T37" fmla="*/ 1 h 8"/>
                <a:gd name="T38" fmla="*/ 228 w 734"/>
                <a:gd name="T39" fmla="*/ 1 h 8"/>
                <a:gd name="T40" fmla="*/ 1 w 734"/>
                <a:gd name="T41" fmla="*/ 0 h 8"/>
                <a:gd name="T42" fmla="*/ 0 w 734"/>
                <a:gd name="T43" fmla="*/ 5 h 8"/>
                <a:gd name="T44" fmla="*/ 0 w 734"/>
                <a:gd name="T45" fmla="*/ 7 h 8"/>
                <a:gd name="T46" fmla="*/ 10 w 734"/>
                <a:gd name="T47" fmla="*/ 7 h 8"/>
                <a:gd name="T48" fmla="*/ 22 w 734"/>
                <a:gd name="T49" fmla="*/ 7 h 8"/>
                <a:gd name="T50" fmla="*/ 108 w 734"/>
                <a:gd name="T51" fmla="*/ 7 h 8"/>
                <a:gd name="T52" fmla="*/ 109 w 734"/>
                <a:gd name="T53" fmla="*/ 0 h 8"/>
                <a:gd name="T54" fmla="*/ 107 w 734"/>
                <a:gd name="T55" fmla="*/ 0 h 8"/>
                <a:gd name="T56" fmla="*/ 25 w 734"/>
                <a:gd name="T57" fmla="*/ 0 h 8"/>
                <a:gd name="T58" fmla="*/ 25 w 734"/>
                <a:gd name="T59" fmla="*/ 0 h 8"/>
                <a:gd name="T60" fmla="*/ 15 w 734"/>
                <a:gd name="T61" fmla="*/ 0 h 8"/>
                <a:gd name="T62" fmla="*/ 7 w 734"/>
                <a:gd name="T63" fmla="*/ 0 h 8"/>
                <a:gd name="T64" fmla="*/ 7 w 734"/>
                <a:gd name="T65" fmla="*/ 0 h 8"/>
                <a:gd name="T66" fmla="*/ 1 w 734"/>
                <a:gd name="T6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4" h="8">
                  <a:moveTo>
                    <a:pt x="656" y="3"/>
                  </a:moveTo>
                  <a:cubicBezTo>
                    <a:pt x="657" y="5"/>
                    <a:pt x="657" y="7"/>
                    <a:pt x="658" y="8"/>
                  </a:cubicBezTo>
                  <a:cubicBezTo>
                    <a:pt x="658" y="8"/>
                    <a:pt x="658" y="8"/>
                    <a:pt x="658" y="8"/>
                  </a:cubicBezTo>
                  <a:cubicBezTo>
                    <a:pt x="720" y="8"/>
                    <a:pt x="720" y="8"/>
                    <a:pt x="720" y="8"/>
                  </a:cubicBezTo>
                  <a:cubicBezTo>
                    <a:pt x="734" y="8"/>
                    <a:pt x="734" y="8"/>
                    <a:pt x="734" y="8"/>
                  </a:cubicBezTo>
                  <a:cubicBezTo>
                    <a:pt x="734" y="7"/>
                    <a:pt x="734" y="5"/>
                    <a:pt x="733" y="4"/>
                  </a:cubicBezTo>
                  <a:cubicBezTo>
                    <a:pt x="721" y="4"/>
                    <a:pt x="721" y="4"/>
                    <a:pt x="721" y="4"/>
                  </a:cubicBezTo>
                  <a:cubicBezTo>
                    <a:pt x="656" y="3"/>
                    <a:pt x="656" y="3"/>
                    <a:pt x="656" y="3"/>
                  </a:cubicBezTo>
                  <a:moveTo>
                    <a:pt x="228" y="1"/>
                  </a:moveTo>
                  <a:cubicBezTo>
                    <a:pt x="229" y="3"/>
                    <a:pt x="230" y="5"/>
                    <a:pt x="230" y="7"/>
                  </a:cubicBezTo>
                  <a:cubicBezTo>
                    <a:pt x="263" y="7"/>
                    <a:pt x="263" y="7"/>
                    <a:pt x="263" y="7"/>
                  </a:cubicBezTo>
                  <a:cubicBezTo>
                    <a:pt x="535" y="8"/>
                    <a:pt x="535" y="8"/>
                    <a:pt x="535" y="8"/>
                  </a:cubicBezTo>
                  <a:cubicBezTo>
                    <a:pt x="535" y="8"/>
                    <a:pt x="535" y="8"/>
                    <a:pt x="535" y="8"/>
                  </a:cubicBezTo>
                  <a:cubicBezTo>
                    <a:pt x="535" y="6"/>
                    <a:pt x="535" y="4"/>
                    <a:pt x="536" y="3"/>
                  </a:cubicBezTo>
                  <a:cubicBezTo>
                    <a:pt x="271" y="1"/>
                    <a:pt x="271" y="1"/>
                    <a:pt x="271" y="1"/>
                  </a:cubicBezTo>
                  <a:cubicBezTo>
                    <a:pt x="266" y="1"/>
                    <a:pt x="266" y="1"/>
                    <a:pt x="266" y="1"/>
                  </a:cubicBezTo>
                  <a:cubicBezTo>
                    <a:pt x="263" y="1"/>
                    <a:pt x="263" y="1"/>
                    <a:pt x="263" y="1"/>
                  </a:cubicBezTo>
                  <a:cubicBezTo>
                    <a:pt x="261" y="1"/>
                    <a:pt x="261" y="1"/>
                    <a:pt x="261" y="1"/>
                  </a:cubicBezTo>
                  <a:cubicBezTo>
                    <a:pt x="234" y="1"/>
                    <a:pt x="234" y="1"/>
                    <a:pt x="234" y="1"/>
                  </a:cubicBezTo>
                  <a:cubicBezTo>
                    <a:pt x="228" y="1"/>
                    <a:pt x="228" y="1"/>
                    <a:pt x="228" y="1"/>
                  </a:cubicBezTo>
                  <a:moveTo>
                    <a:pt x="1" y="0"/>
                  </a:moveTo>
                  <a:cubicBezTo>
                    <a:pt x="0" y="2"/>
                    <a:pt x="0" y="4"/>
                    <a:pt x="0" y="5"/>
                  </a:cubicBezTo>
                  <a:cubicBezTo>
                    <a:pt x="0" y="6"/>
                    <a:pt x="0" y="6"/>
                    <a:pt x="0" y="7"/>
                  </a:cubicBezTo>
                  <a:cubicBezTo>
                    <a:pt x="10" y="7"/>
                    <a:pt x="10" y="7"/>
                    <a:pt x="10" y="7"/>
                  </a:cubicBezTo>
                  <a:cubicBezTo>
                    <a:pt x="22" y="7"/>
                    <a:pt x="22" y="7"/>
                    <a:pt x="22" y="7"/>
                  </a:cubicBezTo>
                  <a:cubicBezTo>
                    <a:pt x="108" y="7"/>
                    <a:pt x="108" y="7"/>
                    <a:pt x="108" y="7"/>
                  </a:cubicBezTo>
                  <a:cubicBezTo>
                    <a:pt x="108" y="5"/>
                    <a:pt x="108" y="3"/>
                    <a:pt x="109" y="0"/>
                  </a:cubicBezTo>
                  <a:cubicBezTo>
                    <a:pt x="107" y="0"/>
                    <a:pt x="107" y="0"/>
                    <a:pt x="107" y="0"/>
                  </a:cubicBezTo>
                  <a:cubicBezTo>
                    <a:pt x="25" y="0"/>
                    <a:pt x="25" y="0"/>
                    <a:pt x="25" y="0"/>
                  </a:cubicBezTo>
                  <a:cubicBezTo>
                    <a:pt x="25" y="0"/>
                    <a:pt x="25" y="0"/>
                    <a:pt x="25" y="0"/>
                  </a:cubicBezTo>
                  <a:cubicBezTo>
                    <a:pt x="15" y="0"/>
                    <a:pt x="15" y="0"/>
                    <a:pt x="15" y="0"/>
                  </a:cubicBezTo>
                  <a:cubicBezTo>
                    <a:pt x="7" y="0"/>
                    <a:pt x="7" y="0"/>
                    <a:pt x="7" y="0"/>
                  </a:cubicBezTo>
                  <a:cubicBezTo>
                    <a:pt x="7" y="0"/>
                    <a:pt x="7" y="0"/>
                    <a:pt x="7" y="0"/>
                  </a:cubicBezTo>
                  <a:cubicBezTo>
                    <a:pt x="1" y="0"/>
                    <a:pt x="1" y="0"/>
                    <a:pt x="1" y="0"/>
                  </a:cubicBezTo>
                </a:path>
              </a:pathLst>
            </a:custGeom>
            <a:solidFill>
              <a:srgbClr val="898F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ṥľiḍe"/>
            <p:cNvSpPr/>
            <p:nvPr/>
          </p:nvSpPr>
          <p:spPr bwMode="auto">
            <a:xfrm>
              <a:off x="7258051" y="4375944"/>
              <a:ext cx="1208088" cy="671513"/>
            </a:xfrm>
            <a:custGeom>
              <a:avLst/>
              <a:gdLst>
                <a:gd name="T0" fmla="*/ 0 w 128"/>
                <a:gd name="T1" fmla="*/ 70 h 71"/>
                <a:gd name="T2" fmla="*/ 0 w 128"/>
                <a:gd name="T3" fmla="*/ 71 h 71"/>
                <a:gd name="T4" fmla="*/ 128 w 128"/>
                <a:gd name="T5" fmla="*/ 71 h 71"/>
                <a:gd name="T6" fmla="*/ 128 w 128"/>
                <a:gd name="T7" fmla="*/ 70 h 71"/>
                <a:gd name="T8" fmla="*/ 126 w 128"/>
                <a:gd name="T9" fmla="*/ 63 h 71"/>
                <a:gd name="T10" fmla="*/ 124 w 128"/>
                <a:gd name="T11" fmla="*/ 58 h 71"/>
                <a:gd name="T12" fmla="*/ 122 w 128"/>
                <a:gd name="T13" fmla="*/ 53 h 71"/>
                <a:gd name="T14" fmla="*/ 122 w 128"/>
                <a:gd name="T15" fmla="*/ 53 h 71"/>
                <a:gd name="T16" fmla="*/ 90 w 128"/>
                <a:gd name="T17" fmla="*/ 14 h 71"/>
                <a:gd name="T18" fmla="*/ 39 w 128"/>
                <a:gd name="T19" fmla="*/ 6 h 71"/>
                <a:gd name="T20" fmla="*/ 23 w 128"/>
                <a:gd name="T21" fmla="*/ 14 h 71"/>
                <a:gd name="T22" fmla="*/ 2 w 128"/>
                <a:gd name="T23" fmla="*/ 53 h 71"/>
                <a:gd name="T24" fmla="*/ 1 w 128"/>
                <a:gd name="T25" fmla="*/ 58 h 71"/>
                <a:gd name="T26" fmla="*/ 0 w 128"/>
                <a:gd name="T27"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71">
                  <a:moveTo>
                    <a:pt x="0" y="70"/>
                  </a:moveTo>
                  <a:cubicBezTo>
                    <a:pt x="0" y="71"/>
                    <a:pt x="0" y="71"/>
                    <a:pt x="0" y="71"/>
                  </a:cubicBezTo>
                  <a:cubicBezTo>
                    <a:pt x="128" y="71"/>
                    <a:pt x="128" y="71"/>
                    <a:pt x="128" y="71"/>
                  </a:cubicBezTo>
                  <a:cubicBezTo>
                    <a:pt x="128" y="70"/>
                    <a:pt x="128" y="70"/>
                    <a:pt x="128" y="70"/>
                  </a:cubicBezTo>
                  <a:cubicBezTo>
                    <a:pt x="127" y="68"/>
                    <a:pt x="127" y="65"/>
                    <a:pt x="126" y="63"/>
                  </a:cubicBezTo>
                  <a:cubicBezTo>
                    <a:pt x="125" y="61"/>
                    <a:pt x="125" y="60"/>
                    <a:pt x="124" y="58"/>
                  </a:cubicBezTo>
                  <a:cubicBezTo>
                    <a:pt x="123" y="57"/>
                    <a:pt x="123" y="55"/>
                    <a:pt x="122" y="53"/>
                  </a:cubicBezTo>
                  <a:cubicBezTo>
                    <a:pt x="122" y="53"/>
                    <a:pt x="122" y="53"/>
                    <a:pt x="122" y="53"/>
                  </a:cubicBezTo>
                  <a:cubicBezTo>
                    <a:pt x="114" y="37"/>
                    <a:pt x="103" y="23"/>
                    <a:pt x="90" y="14"/>
                  </a:cubicBezTo>
                  <a:cubicBezTo>
                    <a:pt x="74" y="4"/>
                    <a:pt x="56" y="0"/>
                    <a:pt x="39" y="6"/>
                  </a:cubicBezTo>
                  <a:cubicBezTo>
                    <a:pt x="33" y="8"/>
                    <a:pt x="28" y="11"/>
                    <a:pt x="23" y="14"/>
                  </a:cubicBezTo>
                  <a:cubicBezTo>
                    <a:pt x="12" y="23"/>
                    <a:pt x="5" y="37"/>
                    <a:pt x="2" y="53"/>
                  </a:cubicBezTo>
                  <a:cubicBezTo>
                    <a:pt x="1" y="54"/>
                    <a:pt x="1" y="56"/>
                    <a:pt x="1" y="58"/>
                  </a:cubicBezTo>
                  <a:cubicBezTo>
                    <a:pt x="0" y="62"/>
                    <a:pt x="0" y="66"/>
                    <a:pt x="0" y="7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šļíḑè"/>
            <p:cNvSpPr/>
            <p:nvPr/>
          </p:nvSpPr>
          <p:spPr bwMode="auto">
            <a:xfrm>
              <a:off x="7370763" y="4479131"/>
              <a:ext cx="1001713" cy="1182688"/>
            </a:xfrm>
            <a:custGeom>
              <a:avLst/>
              <a:gdLst>
                <a:gd name="T0" fmla="*/ 1 w 106"/>
                <a:gd name="T1" fmla="*/ 59 h 125"/>
                <a:gd name="T2" fmla="*/ 1 w 106"/>
                <a:gd name="T3" fmla="*/ 60 h 125"/>
                <a:gd name="T4" fmla="*/ 3 w 106"/>
                <a:gd name="T5" fmla="*/ 72 h 125"/>
                <a:gd name="T6" fmla="*/ 5 w 106"/>
                <a:gd name="T7" fmla="*/ 78 h 125"/>
                <a:gd name="T8" fmla="*/ 12 w 106"/>
                <a:gd name="T9" fmla="*/ 91 h 125"/>
                <a:gd name="T10" fmla="*/ 12 w 106"/>
                <a:gd name="T11" fmla="*/ 91 h 125"/>
                <a:gd name="T12" fmla="*/ 74 w 106"/>
                <a:gd name="T13" fmla="*/ 116 h 125"/>
                <a:gd name="T14" fmla="*/ 93 w 106"/>
                <a:gd name="T15" fmla="*/ 103 h 125"/>
                <a:gd name="T16" fmla="*/ 106 w 106"/>
                <a:gd name="T17" fmla="*/ 70 h 125"/>
                <a:gd name="T18" fmla="*/ 106 w 106"/>
                <a:gd name="T19" fmla="*/ 60 h 125"/>
                <a:gd name="T20" fmla="*/ 106 w 106"/>
                <a:gd name="T21" fmla="*/ 59 h 125"/>
                <a:gd name="T22" fmla="*/ 103 w 106"/>
                <a:gd name="T23" fmla="*/ 47 h 125"/>
                <a:gd name="T24" fmla="*/ 102 w 106"/>
                <a:gd name="T25" fmla="*/ 42 h 125"/>
                <a:gd name="T26" fmla="*/ 102 w 106"/>
                <a:gd name="T27" fmla="*/ 42 h 125"/>
                <a:gd name="T28" fmla="*/ 63 w 106"/>
                <a:gd name="T29" fmla="*/ 3 h 125"/>
                <a:gd name="T30" fmla="*/ 33 w 106"/>
                <a:gd name="T31" fmla="*/ 3 h 125"/>
                <a:gd name="T32" fmla="*/ 32 w 106"/>
                <a:gd name="T33" fmla="*/ 4 h 125"/>
                <a:gd name="T34" fmla="*/ 2 w 106"/>
                <a:gd name="T35" fmla="*/ 42 h 125"/>
                <a:gd name="T36" fmla="*/ 1 w 106"/>
                <a:gd name="T37" fmla="*/ 47 h 125"/>
                <a:gd name="T38" fmla="*/ 1 w 106"/>
                <a:gd name="T39"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25">
                  <a:moveTo>
                    <a:pt x="1" y="59"/>
                  </a:moveTo>
                  <a:cubicBezTo>
                    <a:pt x="1" y="60"/>
                    <a:pt x="1" y="60"/>
                    <a:pt x="1" y="60"/>
                  </a:cubicBezTo>
                  <a:cubicBezTo>
                    <a:pt x="1" y="64"/>
                    <a:pt x="2" y="68"/>
                    <a:pt x="3" y="72"/>
                  </a:cubicBezTo>
                  <a:cubicBezTo>
                    <a:pt x="4" y="74"/>
                    <a:pt x="4" y="76"/>
                    <a:pt x="5" y="78"/>
                  </a:cubicBezTo>
                  <a:cubicBezTo>
                    <a:pt x="7" y="83"/>
                    <a:pt x="9" y="87"/>
                    <a:pt x="12" y="91"/>
                  </a:cubicBezTo>
                  <a:cubicBezTo>
                    <a:pt x="12" y="91"/>
                    <a:pt x="12" y="91"/>
                    <a:pt x="12" y="91"/>
                  </a:cubicBezTo>
                  <a:cubicBezTo>
                    <a:pt x="26" y="114"/>
                    <a:pt x="52" y="125"/>
                    <a:pt x="74" y="116"/>
                  </a:cubicBezTo>
                  <a:cubicBezTo>
                    <a:pt x="82" y="114"/>
                    <a:pt x="88" y="109"/>
                    <a:pt x="93" y="103"/>
                  </a:cubicBezTo>
                  <a:cubicBezTo>
                    <a:pt x="100" y="95"/>
                    <a:pt x="105" y="83"/>
                    <a:pt x="106" y="70"/>
                  </a:cubicBezTo>
                  <a:cubicBezTo>
                    <a:pt x="106" y="67"/>
                    <a:pt x="106" y="63"/>
                    <a:pt x="106" y="60"/>
                  </a:cubicBezTo>
                  <a:cubicBezTo>
                    <a:pt x="106" y="59"/>
                    <a:pt x="106" y="59"/>
                    <a:pt x="106" y="59"/>
                  </a:cubicBezTo>
                  <a:cubicBezTo>
                    <a:pt x="105" y="55"/>
                    <a:pt x="104" y="51"/>
                    <a:pt x="103" y="47"/>
                  </a:cubicBezTo>
                  <a:cubicBezTo>
                    <a:pt x="103" y="46"/>
                    <a:pt x="102" y="44"/>
                    <a:pt x="102" y="42"/>
                  </a:cubicBezTo>
                  <a:cubicBezTo>
                    <a:pt x="102" y="42"/>
                    <a:pt x="102" y="42"/>
                    <a:pt x="102" y="42"/>
                  </a:cubicBezTo>
                  <a:cubicBezTo>
                    <a:pt x="94" y="23"/>
                    <a:pt x="80" y="9"/>
                    <a:pt x="63" y="3"/>
                  </a:cubicBezTo>
                  <a:cubicBezTo>
                    <a:pt x="53" y="0"/>
                    <a:pt x="43" y="0"/>
                    <a:pt x="33" y="3"/>
                  </a:cubicBezTo>
                  <a:cubicBezTo>
                    <a:pt x="32" y="4"/>
                    <a:pt x="32" y="4"/>
                    <a:pt x="32" y="4"/>
                  </a:cubicBezTo>
                  <a:cubicBezTo>
                    <a:pt x="16" y="10"/>
                    <a:pt x="5" y="24"/>
                    <a:pt x="2" y="42"/>
                  </a:cubicBezTo>
                  <a:cubicBezTo>
                    <a:pt x="1" y="43"/>
                    <a:pt x="1" y="45"/>
                    <a:pt x="1" y="47"/>
                  </a:cubicBezTo>
                  <a:cubicBezTo>
                    <a:pt x="1" y="51"/>
                    <a:pt x="0" y="55"/>
                    <a:pt x="1" y="59"/>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sḷîḓe"/>
            <p:cNvSpPr/>
            <p:nvPr/>
          </p:nvSpPr>
          <p:spPr bwMode="auto">
            <a:xfrm>
              <a:off x="7597776" y="4744244"/>
              <a:ext cx="557213" cy="604838"/>
            </a:xfrm>
            <a:custGeom>
              <a:avLst/>
              <a:gdLst>
                <a:gd name="T0" fmla="*/ 0 w 59"/>
                <a:gd name="T1" fmla="*/ 31 h 64"/>
                <a:gd name="T2" fmla="*/ 0 w 59"/>
                <a:gd name="T3" fmla="*/ 32 h 64"/>
                <a:gd name="T4" fmla="*/ 2 w 59"/>
                <a:gd name="T5" fmla="*/ 42 h 64"/>
                <a:gd name="T6" fmla="*/ 3 w 59"/>
                <a:gd name="T7" fmla="*/ 43 h 64"/>
                <a:gd name="T8" fmla="*/ 31 w 59"/>
                <a:gd name="T9" fmla="*/ 64 h 64"/>
                <a:gd name="T10" fmla="*/ 41 w 59"/>
                <a:gd name="T11" fmla="*/ 63 h 64"/>
                <a:gd name="T12" fmla="*/ 57 w 59"/>
                <a:gd name="T13" fmla="*/ 46 h 64"/>
                <a:gd name="T14" fmla="*/ 58 w 59"/>
                <a:gd name="T15" fmla="*/ 42 h 64"/>
                <a:gd name="T16" fmla="*/ 59 w 59"/>
                <a:gd name="T17" fmla="*/ 32 h 64"/>
                <a:gd name="T18" fmla="*/ 59 w 59"/>
                <a:gd name="T19" fmla="*/ 31 h 64"/>
                <a:gd name="T20" fmla="*/ 56 w 59"/>
                <a:gd name="T21" fmla="*/ 22 h 64"/>
                <a:gd name="T22" fmla="*/ 55 w 59"/>
                <a:gd name="T23" fmla="*/ 19 h 64"/>
                <a:gd name="T24" fmla="*/ 52 w 59"/>
                <a:gd name="T25" fmla="*/ 14 h 64"/>
                <a:gd name="T26" fmla="*/ 27 w 59"/>
                <a:gd name="T27" fmla="*/ 0 h 64"/>
                <a:gd name="T28" fmla="*/ 18 w 59"/>
                <a:gd name="T29" fmla="*/ 2 h 64"/>
                <a:gd name="T30" fmla="*/ 4 w 59"/>
                <a:gd name="T31" fmla="*/ 14 h 64"/>
                <a:gd name="T32" fmla="*/ 2 w 59"/>
                <a:gd name="T33" fmla="*/ 19 h 64"/>
                <a:gd name="T34" fmla="*/ 0 w 59"/>
                <a:gd name="T35" fmla="*/ 31 h 64"/>
                <a:gd name="T36" fmla="*/ 21 w 59"/>
                <a:gd name="T37" fmla="*/ 19 h 64"/>
                <a:gd name="T38" fmla="*/ 24 w 59"/>
                <a:gd name="T39" fmla="*/ 17 h 64"/>
                <a:gd name="T40" fmla="*/ 27 w 59"/>
                <a:gd name="T41" fmla="*/ 17 h 64"/>
                <a:gd name="T42" fmla="*/ 34 w 59"/>
                <a:gd name="T43" fmla="*/ 19 h 64"/>
                <a:gd name="T44" fmla="*/ 41 w 59"/>
                <a:gd name="T45" fmla="*/ 28 h 64"/>
                <a:gd name="T46" fmla="*/ 42 w 59"/>
                <a:gd name="T47" fmla="*/ 31 h 64"/>
                <a:gd name="T48" fmla="*/ 42 w 59"/>
                <a:gd name="T49" fmla="*/ 32 h 64"/>
                <a:gd name="T50" fmla="*/ 41 w 59"/>
                <a:gd name="T51" fmla="*/ 40 h 64"/>
                <a:gd name="T52" fmla="*/ 40 w 59"/>
                <a:gd name="T53" fmla="*/ 43 h 64"/>
                <a:gd name="T54" fmla="*/ 35 w 59"/>
                <a:gd name="T55" fmla="*/ 47 h 64"/>
                <a:gd name="T56" fmla="*/ 31 w 59"/>
                <a:gd name="T57" fmla="*/ 48 h 64"/>
                <a:gd name="T58" fmla="*/ 22 w 59"/>
                <a:gd name="T59" fmla="*/ 43 h 64"/>
                <a:gd name="T60" fmla="*/ 18 w 59"/>
                <a:gd name="T61" fmla="*/ 36 h 64"/>
                <a:gd name="T62" fmla="*/ 17 w 59"/>
                <a:gd name="T63" fmla="*/ 32 h 64"/>
                <a:gd name="T64" fmla="*/ 16 w 59"/>
                <a:gd name="T65" fmla="*/ 31 h 64"/>
                <a:gd name="T66" fmla="*/ 21 w 59"/>
                <a:gd name="T67"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64">
                  <a:moveTo>
                    <a:pt x="0" y="31"/>
                  </a:moveTo>
                  <a:cubicBezTo>
                    <a:pt x="0" y="32"/>
                    <a:pt x="0" y="32"/>
                    <a:pt x="0" y="32"/>
                  </a:cubicBezTo>
                  <a:cubicBezTo>
                    <a:pt x="0" y="35"/>
                    <a:pt x="1" y="39"/>
                    <a:pt x="2" y="42"/>
                  </a:cubicBezTo>
                  <a:cubicBezTo>
                    <a:pt x="3" y="43"/>
                    <a:pt x="3" y="43"/>
                    <a:pt x="3" y="43"/>
                  </a:cubicBezTo>
                  <a:cubicBezTo>
                    <a:pt x="8" y="56"/>
                    <a:pt x="19" y="64"/>
                    <a:pt x="31" y="64"/>
                  </a:cubicBezTo>
                  <a:cubicBezTo>
                    <a:pt x="35" y="64"/>
                    <a:pt x="38" y="64"/>
                    <a:pt x="41" y="63"/>
                  </a:cubicBezTo>
                  <a:cubicBezTo>
                    <a:pt x="48" y="60"/>
                    <a:pt x="54" y="54"/>
                    <a:pt x="57" y="46"/>
                  </a:cubicBezTo>
                  <a:cubicBezTo>
                    <a:pt x="57" y="45"/>
                    <a:pt x="58" y="43"/>
                    <a:pt x="58" y="42"/>
                  </a:cubicBezTo>
                  <a:cubicBezTo>
                    <a:pt x="59" y="39"/>
                    <a:pt x="59" y="36"/>
                    <a:pt x="59" y="32"/>
                  </a:cubicBezTo>
                  <a:cubicBezTo>
                    <a:pt x="59" y="31"/>
                    <a:pt x="59" y="31"/>
                    <a:pt x="59" y="31"/>
                  </a:cubicBezTo>
                  <a:cubicBezTo>
                    <a:pt x="58" y="28"/>
                    <a:pt x="58" y="25"/>
                    <a:pt x="56" y="22"/>
                  </a:cubicBezTo>
                  <a:cubicBezTo>
                    <a:pt x="56" y="21"/>
                    <a:pt x="56" y="20"/>
                    <a:pt x="55" y="19"/>
                  </a:cubicBezTo>
                  <a:cubicBezTo>
                    <a:pt x="54" y="17"/>
                    <a:pt x="53" y="16"/>
                    <a:pt x="52" y="14"/>
                  </a:cubicBezTo>
                  <a:cubicBezTo>
                    <a:pt x="46" y="5"/>
                    <a:pt x="37" y="0"/>
                    <a:pt x="27" y="0"/>
                  </a:cubicBezTo>
                  <a:cubicBezTo>
                    <a:pt x="24" y="0"/>
                    <a:pt x="21" y="1"/>
                    <a:pt x="18" y="2"/>
                  </a:cubicBezTo>
                  <a:cubicBezTo>
                    <a:pt x="12" y="4"/>
                    <a:pt x="7" y="8"/>
                    <a:pt x="4" y="14"/>
                  </a:cubicBezTo>
                  <a:cubicBezTo>
                    <a:pt x="3" y="16"/>
                    <a:pt x="2" y="17"/>
                    <a:pt x="2" y="19"/>
                  </a:cubicBezTo>
                  <a:cubicBezTo>
                    <a:pt x="0" y="23"/>
                    <a:pt x="0" y="27"/>
                    <a:pt x="0" y="31"/>
                  </a:cubicBezTo>
                  <a:moveTo>
                    <a:pt x="21" y="19"/>
                  </a:moveTo>
                  <a:cubicBezTo>
                    <a:pt x="22" y="18"/>
                    <a:pt x="23" y="18"/>
                    <a:pt x="24" y="17"/>
                  </a:cubicBezTo>
                  <a:cubicBezTo>
                    <a:pt x="25" y="17"/>
                    <a:pt x="26" y="17"/>
                    <a:pt x="27" y="17"/>
                  </a:cubicBezTo>
                  <a:cubicBezTo>
                    <a:pt x="30" y="17"/>
                    <a:pt x="32" y="17"/>
                    <a:pt x="34" y="19"/>
                  </a:cubicBezTo>
                  <a:cubicBezTo>
                    <a:pt x="37" y="21"/>
                    <a:pt x="40" y="24"/>
                    <a:pt x="41" y="28"/>
                  </a:cubicBezTo>
                  <a:cubicBezTo>
                    <a:pt x="41" y="29"/>
                    <a:pt x="42" y="30"/>
                    <a:pt x="42" y="31"/>
                  </a:cubicBezTo>
                  <a:cubicBezTo>
                    <a:pt x="42" y="32"/>
                    <a:pt x="42" y="32"/>
                    <a:pt x="42" y="32"/>
                  </a:cubicBezTo>
                  <a:cubicBezTo>
                    <a:pt x="42" y="35"/>
                    <a:pt x="42" y="38"/>
                    <a:pt x="41" y="40"/>
                  </a:cubicBezTo>
                  <a:cubicBezTo>
                    <a:pt x="41" y="41"/>
                    <a:pt x="40" y="42"/>
                    <a:pt x="40" y="43"/>
                  </a:cubicBezTo>
                  <a:cubicBezTo>
                    <a:pt x="39" y="45"/>
                    <a:pt x="37" y="46"/>
                    <a:pt x="35" y="47"/>
                  </a:cubicBezTo>
                  <a:cubicBezTo>
                    <a:pt x="34" y="47"/>
                    <a:pt x="33" y="48"/>
                    <a:pt x="31" y="48"/>
                  </a:cubicBezTo>
                  <a:cubicBezTo>
                    <a:pt x="28" y="48"/>
                    <a:pt x="24" y="46"/>
                    <a:pt x="22" y="43"/>
                  </a:cubicBezTo>
                  <a:cubicBezTo>
                    <a:pt x="20" y="41"/>
                    <a:pt x="19" y="39"/>
                    <a:pt x="18" y="36"/>
                  </a:cubicBezTo>
                  <a:cubicBezTo>
                    <a:pt x="17" y="35"/>
                    <a:pt x="17" y="34"/>
                    <a:pt x="17" y="32"/>
                  </a:cubicBezTo>
                  <a:cubicBezTo>
                    <a:pt x="16" y="31"/>
                    <a:pt x="16" y="31"/>
                    <a:pt x="16" y="31"/>
                  </a:cubicBezTo>
                  <a:cubicBezTo>
                    <a:pt x="16" y="26"/>
                    <a:pt x="18" y="22"/>
                    <a:pt x="21"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íŝ1íḓê"/>
            <p:cNvSpPr/>
            <p:nvPr/>
          </p:nvSpPr>
          <p:spPr bwMode="auto">
            <a:xfrm>
              <a:off x="7720013" y="4876006"/>
              <a:ext cx="312738" cy="350838"/>
            </a:xfrm>
            <a:custGeom>
              <a:avLst/>
              <a:gdLst>
                <a:gd name="T0" fmla="*/ 3 w 33"/>
                <a:gd name="T1" fmla="*/ 23 h 37"/>
                <a:gd name="T2" fmla="*/ 22 w 33"/>
                <a:gd name="T3" fmla="*/ 34 h 37"/>
                <a:gd name="T4" fmla="*/ 30 w 33"/>
                <a:gd name="T5" fmla="*/ 13 h 37"/>
                <a:gd name="T6" fmla="*/ 10 w 33"/>
                <a:gd name="T7" fmla="*/ 2 h 37"/>
                <a:gd name="T8" fmla="*/ 3 w 33"/>
                <a:gd name="T9" fmla="*/ 23 h 37"/>
              </a:gdLst>
              <a:ahLst/>
              <a:cxnLst>
                <a:cxn ang="0">
                  <a:pos x="T0" y="T1"/>
                </a:cxn>
                <a:cxn ang="0">
                  <a:pos x="T2" y="T3"/>
                </a:cxn>
                <a:cxn ang="0">
                  <a:pos x="T4" y="T5"/>
                </a:cxn>
                <a:cxn ang="0">
                  <a:pos x="T6" y="T7"/>
                </a:cxn>
                <a:cxn ang="0">
                  <a:pos x="T8" y="T9"/>
                </a:cxn>
              </a:cxnLst>
              <a:rect l="0" t="0" r="r" b="b"/>
              <a:pathLst>
                <a:path w="33" h="37">
                  <a:moveTo>
                    <a:pt x="3" y="23"/>
                  </a:moveTo>
                  <a:cubicBezTo>
                    <a:pt x="6" y="32"/>
                    <a:pt x="15" y="37"/>
                    <a:pt x="22" y="34"/>
                  </a:cubicBezTo>
                  <a:cubicBezTo>
                    <a:pt x="30" y="31"/>
                    <a:pt x="33" y="22"/>
                    <a:pt x="30" y="13"/>
                  </a:cubicBezTo>
                  <a:cubicBezTo>
                    <a:pt x="26" y="4"/>
                    <a:pt x="18" y="0"/>
                    <a:pt x="10" y="2"/>
                  </a:cubicBezTo>
                  <a:cubicBezTo>
                    <a:pt x="3" y="5"/>
                    <a:pt x="0" y="14"/>
                    <a:pt x="3" y="23"/>
                  </a:cubicBezTo>
                </a:path>
              </a:pathLst>
            </a:custGeom>
            <a:solidFill>
              <a:srgbClr val="7774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šlïde"/>
            <p:cNvSpPr/>
            <p:nvPr/>
          </p:nvSpPr>
          <p:spPr bwMode="auto">
            <a:xfrm>
              <a:off x="7805738" y="4574381"/>
              <a:ext cx="244475" cy="112713"/>
            </a:xfrm>
            <a:custGeom>
              <a:avLst/>
              <a:gdLst>
                <a:gd name="T0" fmla="*/ 5 w 26"/>
                <a:gd name="T1" fmla="*/ 0 h 12"/>
                <a:gd name="T2" fmla="*/ 1 w 26"/>
                <a:gd name="T3" fmla="*/ 2 h 12"/>
                <a:gd name="T4" fmla="*/ 12 w 26"/>
                <a:gd name="T5" fmla="*/ 10 h 12"/>
                <a:gd name="T6" fmla="*/ 21 w 26"/>
                <a:gd name="T7" fmla="*/ 12 h 12"/>
                <a:gd name="T8" fmla="*/ 26 w 26"/>
                <a:gd name="T9" fmla="*/ 10 h 12"/>
                <a:gd name="T10" fmla="*/ 14 w 26"/>
                <a:gd name="T11" fmla="*/ 2 h 12"/>
                <a:gd name="T12" fmla="*/ 5 w 2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5" y="0"/>
                  </a:moveTo>
                  <a:cubicBezTo>
                    <a:pt x="3" y="0"/>
                    <a:pt x="1" y="1"/>
                    <a:pt x="1" y="2"/>
                  </a:cubicBezTo>
                  <a:cubicBezTo>
                    <a:pt x="0" y="4"/>
                    <a:pt x="5" y="8"/>
                    <a:pt x="12" y="10"/>
                  </a:cubicBezTo>
                  <a:cubicBezTo>
                    <a:pt x="15" y="11"/>
                    <a:pt x="19" y="12"/>
                    <a:pt x="21" y="12"/>
                  </a:cubicBezTo>
                  <a:cubicBezTo>
                    <a:pt x="24" y="12"/>
                    <a:pt x="25" y="11"/>
                    <a:pt x="26" y="10"/>
                  </a:cubicBezTo>
                  <a:cubicBezTo>
                    <a:pt x="26" y="8"/>
                    <a:pt x="21" y="4"/>
                    <a:pt x="14" y="2"/>
                  </a:cubicBezTo>
                  <a:cubicBezTo>
                    <a:pt x="11" y="1"/>
                    <a:pt x="8" y="0"/>
                    <a:pt x="5" y="0"/>
                  </a:cubicBezTo>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šḻïḋè"/>
            <p:cNvSpPr/>
            <p:nvPr/>
          </p:nvSpPr>
          <p:spPr bwMode="auto">
            <a:xfrm>
              <a:off x="7805738" y="4923631"/>
              <a:ext cx="150813" cy="66675"/>
            </a:xfrm>
            <a:custGeom>
              <a:avLst/>
              <a:gdLst>
                <a:gd name="T0" fmla="*/ 3 w 16"/>
                <a:gd name="T1" fmla="*/ 0 h 7"/>
                <a:gd name="T2" fmla="*/ 0 w 16"/>
                <a:gd name="T3" fmla="*/ 1 h 7"/>
                <a:gd name="T4" fmla="*/ 7 w 16"/>
                <a:gd name="T5" fmla="*/ 6 h 7"/>
                <a:gd name="T6" fmla="*/ 12 w 16"/>
                <a:gd name="T7" fmla="*/ 7 h 7"/>
                <a:gd name="T8" fmla="*/ 15 w 16"/>
                <a:gd name="T9" fmla="*/ 6 h 7"/>
                <a:gd name="T10" fmla="*/ 9 w 16"/>
                <a:gd name="T11" fmla="*/ 1 h 7"/>
                <a:gd name="T12" fmla="*/ 3 w 1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6" h="7">
                  <a:moveTo>
                    <a:pt x="3" y="0"/>
                  </a:moveTo>
                  <a:cubicBezTo>
                    <a:pt x="2" y="0"/>
                    <a:pt x="1" y="1"/>
                    <a:pt x="0" y="1"/>
                  </a:cubicBezTo>
                  <a:cubicBezTo>
                    <a:pt x="0" y="3"/>
                    <a:pt x="3" y="5"/>
                    <a:pt x="7" y="6"/>
                  </a:cubicBezTo>
                  <a:cubicBezTo>
                    <a:pt x="9" y="7"/>
                    <a:pt x="11" y="7"/>
                    <a:pt x="12" y="7"/>
                  </a:cubicBezTo>
                  <a:cubicBezTo>
                    <a:pt x="14" y="7"/>
                    <a:pt x="15" y="7"/>
                    <a:pt x="15" y="6"/>
                  </a:cubicBezTo>
                  <a:cubicBezTo>
                    <a:pt x="16" y="5"/>
                    <a:pt x="13" y="3"/>
                    <a:pt x="9" y="1"/>
                  </a:cubicBezTo>
                  <a:cubicBezTo>
                    <a:pt x="7" y="1"/>
                    <a:pt x="5" y="0"/>
                    <a:pt x="3" y="0"/>
                  </a:cubicBezTo>
                </a:path>
              </a:pathLst>
            </a:custGeom>
            <a:solidFill>
              <a:srgbClr val="A09E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şḻiḓè"/>
            <p:cNvSpPr/>
            <p:nvPr/>
          </p:nvSpPr>
          <p:spPr bwMode="auto">
            <a:xfrm>
              <a:off x="7700963" y="5358606"/>
              <a:ext cx="133350" cy="66675"/>
            </a:xfrm>
            <a:custGeom>
              <a:avLst/>
              <a:gdLst>
                <a:gd name="T0" fmla="*/ 4 w 14"/>
                <a:gd name="T1" fmla="*/ 0 h 7"/>
                <a:gd name="T2" fmla="*/ 1 w 14"/>
                <a:gd name="T3" fmla="*/ 2 h 7"/>
                <a:gd name="T4" fmla="*/ 6 w 14"/>
                <a:gd name="T5" fmla="*/ 6 h 7"/>
                <a:gd name="T6" fmla="*/ 11 w 14"/>
                <a:gd name="T7" fmla="*/ 7 h 7"/>
                <a:gd name="T8" fmla="*/ 14 w 14"/>
                <a:gd name="T9" fmla="*/ 6 h 7"/>
                <a:gd name="T10" fmla="*/ 8 w 14"/>
                <a:gd name="T11" fmla="*/ 1 h 7"/>
                <a:gd name="T12" fmla="*/ 4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4" y="0"/>
                  </a:moveTo>
                  <a:cubicBezTo>
                    <a:pt x="2" y="0"/>
                    <a:pt x="1" y="1"/>
                    <a:pt x="1" y="2"/>
                  </a:cubicBezTo>
                  <a:cubicBezTo>
                    <a:pt x="0" y="3"/>
                    <a:pt x="3" y="5"/>
                    <a:pt x="6" y="6"/>
                  </a:cubicBezTo>
                  <a:cubicBezTo>
                    <a:pt x="8" y="7"/>
                    <a:pt x="9" y="7"/>
                    <a:pt x="11" y="7"/>
                  </a:cubicBezTo>
                  <a:cubicBezTo>
                    <a:pt x="12" y="7"/>
                    <a:pt x="13" y="7"/>
                    <a:pt x="14" y="6"/>
                  </a:cubicBezTo>
                  <a:cubicBezTo>
                    <a:pt x="14" y="4"/>
                    <a:pt x="12" y="2"/>
                    <a:pt x="8" y="1"/>
                  </a:cubicBezTo>
                  <a:cubicBezTo>
                    <a:pt x="7" y="1"/>
                    <a:pt x="5" y="0"/>
                    <a:pt x="4" y="0"/>
                  </a:cubicBezTo>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ṧļïḍè"/>
            <p:cNvSpPr/>
            <p:nvPr/>
          </p:nvSpPr>
          <p:spPr bwMode="auto">
            <a:xfrm>
              <a:off x="8013701" y="4885531"/>
              <a:ext cx="74613" cy="85725"/>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ṩlídé"/>
            <p:cNvSpPr/>
            <p:nvPr/>
          </p:nvSpPr>
          <p:spPr bwMode="auto">
            <a:xfrm>
              <a:off x="7899401" y="4782344"/>
              <a:ext cx="76200" cy="84138"/>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ṧḻîḍé"/>
            <p:cNvSpPr/>
            <p:nvPr/>
          </p:nvSpPr>
          <p:spPr bwMode="auto">
            <a:xfrm>
              <a:off x="7748588" y="4772819"/>
              <a:ext cx="76200" cy="84138"/>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ḷîḓé"/>
            <p:cNvSpPr/>
            <p:nvPr/>
          </p:nvSpPr>
          <p:spPr bwMode="auto">
            <a:xfrm>
              <a:off x="7645401" y="4885531"/>
              <a:ext cx="74613" cy="76200"/>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şḻíďê"/>
            <p:cNvSpPr/>
            <p:nvPr/>
          </p:nvSpPr>
          <p:spPr bwMode="auto">
            <a:xfrm>
              <a:off x="7635876" y="5047456"/>
              <a:ext cx="74613" cy="84138"/>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ḻîḑê"/>
            <p:cNvSpPr/>
            <p:nvPr/>
          </p:nvSpPr>
          <p:spPr bwMode="auto">
            <a:xfrm>
              <a:off x="7700963" y="5169694"/>
              <a:ext cx="76200" cy="76200"/>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ṥľïdé"/>
            <p:cNvSpPr/>
            <p:nvPr/>
          </p:nvSpPr>
          <p:spPr bwMode="auto">
            <a:xfrm>
              <a:off x="7843838" y="5245894"/>
              <a:ext cx="74613" cy="76200"/>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ṩḷiḑè"/>
            <p:cNvSpPr/>
            <p:nvPr/>
          </p:nvSpPr>
          <p:spPr bwMode="auto">
            <a:xfrm>
              <a:off x="7994651" y="5188744"/>
              <a:ext cx="74613" cy="85725"/>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ľíḋe"/>
            <p:cNvSpPr/>
            <p:nvPr/>
          </p:nvSpPr>
          <p:spPr bwMode="auto">
            <a:xfrm>
              <a:off x="8040688" y="5047456"/>
              <a:ext cx="85725" cy="74613"/>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ś1ïḑè"/>
            <p:cNvSpPr/>
            <p:nvPr/>
          </p:nvSpPr>
          <p:spPr bwMode="auto">
            <a:xfrm>
              <a:off x="7483476" y="5339556"/>
              <a:ext cx="765175" cy="265113"/>
            </a:xfrm>
            <a:custGeom>
              <a:avLst/>
              <a:gdLst>
                <a:gd name="T0" fmla="*/ 0 w 81"/>
                <a:gd name="T1" fmla="*/ 0 h 28"/>
                <a:gd name="T2" fmla="*/ 47 w 81"/>
                <a:gd name="T3" fmla="*/ 28 h 28"/>
                <a:gd name="T4" fmla="*/ 62 w 81"/>
                <a:gd name="T5" fmla="*/ 25 h 28"/>
                <a:gd name="T6" fmla="*/ 81 w 81"/>
                <a:gd name="T7" fmla="*/ 12 h 28"/>
                <a:gd name="T8" fmla="*/ 50 w 81"/>
                <a:gd name="T9" fmla="*/ 18 h 28"/>
                <a:gd name="T10" fmla="*/ 0 w 81"/>
                <a:gd name="T11" fmla="*/ 0 h 28"/>
              </a:gdLst>
              <a:ahLst/>
              <a:cxnLst>
                <a:cxn ang="0">
                  <a:pos x="T0" y="T1"/>
                </a:cxn>
                <a:cxn ang="0">
                  <a:pos x="T2" y="T3"/>
                </a:cxn>
                <a:cxn ang="0">
                  <a:pos x="T4" y="T5"/>
                </a:cxn>
                <a:cxn ang="0">
                  <a:pos x="T6" y="T7"/>
                </a:cxn>
                <a:cxn ang="0">
                  <a:pos x="T8" y="T9"/>
                </a:cxn>
                <a:cxn ang="0">
                  <a:pos x="T10" y="T11"/>
                </a:cxn>
              </a:cxnLst>
              <a:rect l="0" t="0" r="r" b="b"/>
              <a:pathLst>
                <a:path w="81" h="28">
                  <a:moveTo>
                    <a:pt x="0" y="0"/>
                  </a:moveTo>
                  <a:cubicBezTo>
                    <a:pt x="11" y="18"/>
                    <a:pt x="29" y="28"/>
                    <a:pt x="47" y="28"/>
                  </a:cubicBezTo>
                  <a:cubicBezTo>
                    <a:pt x="52" y="28"/>
                    <a:pt x="57" y="27"/>
                    <a:pt x="62" y="25"/>
                  </a:cubicBezTo>
                  <a:cubicBezTo>
                    <a:pt x="70" y="23"/>
                    <a:pt x="76" y="18"/>
                    <a:pt x="81" y="12"/>
                  </a:cubicBezTo>
                  <a:cubicBezTo>
                    <a:pt x="72" y="16"/>
                    <a:pt x="61" y="18"/>
                    <a:pt x="50" y="18"/>
                  </a:cubicBezTo>
                  <a:cubicBezTo>
                    <a:pt x="34" y="18"/>
                    <a:pt x="17" y="14"/>
                    <a:pt x="0" y="0"/>
                  </a:cubicBezTo>
                </a:path>
              </a:pathLst>
            </a:custGeom>
            <a:solidFill>
              <a:srgbClr val="2326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ṩļídê"/>
            <p:cNvSpPr/>
            <p:nvPr/>
          </p:nvSpPr>
          <p:spPr bwMode="auto">
            <a:xfrm>
              <a:off x="3214688" y="4318794"/>
              <a:ext cx="1217613" cy="728663"/>
            </a:xfrm>
            <a:custGeom>
              <a:avLst/>
              <a:gdLst>
                <a:gd name="T0" fmla="*/ 1 w 129"/>
                <a:gd name="T1" fmla="*/ 77 h 77"/>
                <a:gd name="T2" fmla="*/ 129 w 129"/>
                <a:gd name="T3" fmla="*/ 77 h 77"/>
                <a:gd name="T4" fmla="*/ 126 w 129"/>
                <a:gd name="T5" fmla="*/ 69 h 77"/>
                <a:gd name="T6" fmla="*/ 39 w 129"/>
                <a:gd name="T7" fmla="*/ 12 h 77"/>
                <a:gd name="T8" fmla="*/ 1 w 129"/>
                <a:gd name="T9" fmla="*/ 77 h 77"/>
              </a:gdLst>
              <a:ahLst/>
              <a:cxnLst>
                <a:cxn ang="0">
                  <a:pos x="T0" y="T1"/>
                </a:cxn>
                <a:cxn ang="0">
                  <a:pos x="T2" y="T3"/>
                </a:cxn>
                <a:cxn ang="0">
                  <a:pos x="T4" y="T5"/>
                </a:cxn>
                <a:cxn ang="0">
                  <a:pos x="T6" y="T7"/>
                </a:cxn>
                <a:cxn ang="0">
                  <a:pos x="T8" y="T9"/>
                </a:cxn>
              </a:cxnLst>
              <a:rect l="0" t="0" r="r" b="b"/>
              <a:pathLst>
                <a:path w="129" h="77">
                  <a:moveTo>
                    <a:pt x="1" y="77"/>
                  </a:moveTo>
                  <a:cubicBezTo>
                    <a:pt x="129" y="77"/>
                    <a:pt x="129" y="77"/>
                    <a:pt x="129" y="77"/>
                  </a:cubicBezTo>
                  <a:cubicBezTo>
                    <a:pt x="128" y="74"/>
                    <a:pt x="127" y="72"/>
                    <a:pt x="126" y="69"/>
                  </a:cubicBezTo>
                  <a:cubicBezTo>
                    <a:pt x="112" y="26"/>
                    <a:pt x="73" y="0"/>
                    <a:pt x="39" y="12"/>
                  </a:cubicBezTo>
                  <a:cubicBezTo>
                    <a:pt x="15" y="20"/>
                    <a:pt x="0" y="46"/>
                    <a:pt x="1" y="7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ṣ1ïḋê"/>
            <p:cNvSpPr/>
            <p:nvPr/>
          </p:nvSpPr>
          <p:spPr bwMode="auto">
            <a:xfrm>
              <a:off x="3336926" y="4450556"/>
              <a:ext cx="1001713" cy="1201738"/>
            </a:xfrm>
            <a:custGeom>
              <a:avLst/>
              <a:gdLst>
                <a:gd name="T0" fmla="*/ 0 w 106"/>
                <a:gd name="T1" fmla="*/ 58 h 127"/>
                <a:gd name="T2" fmla="*/ 1 w 106"/>
                <a:gd name="T3" fmla="*/ 63 h 127"/>
                <a:gd name="T4" fmla="*/ 1 w 106"/>
                <a:gd name="T5" fmla="*/ 65 h 127"/>
                <a:gd name="T6" fmla="*/ 4 w 106"/>
                <a:gd name="T7" fmla="*/ 78 h 127"/>
                <a:gd name="T8" fmla="*/ 5 w 106"/>
                <a:gd name="T9" fmla="*/ 81 h 127"/>
                <a:gd name="T10" fmla="*/ 14 w 106"/>
                <a:gd name="T11" fmla="*/ 98 h 127"/>
                <a:gd name="T12" fmla="*/ 17 w 106"/>
                <a:gd name="T13" fmla="*/ 102 h 127"/>
                <a:gd name="T14" fmla="*/ 74 w 106"/>
                <a:gd name="T15" fmla="*/ 119 h 127"/>
                <a:gd name="T16" fmla="*/ 97 w 106"/>
                <a:gd name="T17" fmla="*/ 101 h 127"/>
                <a:gd name="T18" fmla="*/ 99 w 106"/>
                <a:gd name="T19" fmla="*/ 96 h 127"/>
                <a:gd name="T20" fmla="*/ 105 w 106"/>
                <a:gd name="T21" fmla="*/ 78 h 127"/>
                <a:gd name="T22" fmla="*/ 106 w 106"/>
                <a:gd name="T23" fmla="*/ 65 h 127"/>
                <a:gd name="T24" fmla="*/ 105 w 106"/>
                <a:gd name="T25" fmla="*/ 63 h 127"/>
                <a:gd name="T26" fmla="*/ 105 w 106"/>
                <a:gd name="T27" fmla="*/ 59 h 127"/>
                <a:gd name="T28" fmla="*/ 101 w 106"/>
                <a:gd name="T29" fmla="*/ 45 h 127"/>
                <a:gd name="T30" fmla="*/ 86 w 106"/>
                <a:gd name="T31" fmla="*/ 21 h 127"/>
                <a:gd name="T32" fmla="*/ 32 w 106"/>
                <a:gd name="T33" fmla="*/ 7 h 127"/>
                <a:gd name="T34" fmla="*/ 10 w 106"/>
                <a:gd name="T35" fmla="*/ 24 h 127"/>
                <a:gd name="T36" fmla="*/ 0 w 106"/>
                <a:gd name="T37" fmla="*/ 5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27">
                  <a:moveTo>
                    <a:pt x="0" y="58"/>
                  </a:moveTo>
                  <a:cubicBezTo>
                    <a:pt x="0" y="60"/>
                    <a:pt x="1" y="61"/>
                    <a:pt x="1" y="63"/>
                  </a:cubicBezTo>
                  <a:cubicBezTo>
                    <a:pt x="1" y="64"/>
                    <a:pt x="1" y="64"/>
                    <a:pt x="1" y="65"/>
                  </a:cubicBezTo>
                  <a:cubicBezTo>
                    <a:pt x="1" y="69"/>
                    <a:pt x="2" y="74"/>
                    <a:pt x="4" y="78"/>
                  </a:cubicBezTo>
                  <a:cubicBezTo>
                    <a:pt x="4" y="79"/>
                    <a:pt x="4" y="80"/>
                    <a:pt x="5" y="81"/>
                  </a:cubicBezTo>
                  <a:cubicBezTo>
                    <a:pt x="7" y="87"/>
                    <a:pt x="10" y="93"/>
                    <a:pt x="14" y="98"/>
                  </a:cubicBezTo>
                  <a:cubicBezTo>
                    <a:pt x="15" y="99"/>
                    <a:pt x="16" y="100"/>
                    <a:pt x="17" y="102"/>
                  </a:cubicBezTo>
                  <a:cubicBezTo>
                    <a:pt x="32" y="119"/>
                    <a:pt x="54" y="127"/>
                    <a:pt x="74" y="119"/>
                  </a:cubicBezTo>
                  <a:cubicBezTo>
                    <a:pt x="84" y="116"/>
                    <a:pt x="91" y="109"/>
                    <a:pt x="97" y="101"/>
                  </a:cubicBezTo>
                  <a:cubicBezTo>
                    <a:pt x="98" y="99"/>
                    <a:pt x="99" y="98"/>
                    <a:pt x="99" y="96"/>
                  </a:cubicBezTo>
                  <a:cubicBezTo>
                    <a:pt x="102" y="91"/>
                    <a:pt x="104" y="84"/>
                    <a:pt x="105" y="78"/>
                  </a:cubicBezTo>
                  <a:cubicBezTo>
                    <a:pt x="106" y="74"/>
                    <a:pt x="106" y="69"/>
                    <a:pt x="106" y="65"/>
                  </a:cubicBezTo>
                  <a:cubicBezTo>
                    <a:pt x="106" y="64"/>
                    <a:pt x="105" y="64"/>
                    <a:pt x="105" y="63"/>
                  </a:cubicBezTo>
                  <a:cubicBezTo>
                    <a:pt x="105" y="62"/>
                    <a:pt x="105" y="60"/>
                    <a:pt x="105" y="59"/>
                  </a:cubicBezTo>
                  <a:cubicBezTo>
                    <a:pt x="104" y="54"/>
                    <a:pt x="103" y="50"/>
                    <a:pt x="101" y="45"/>
                  </a:cubicBezTo>
                  <a:cubicBezTo>
                    <a:pt x="98" y="36"/>
                    <a:pt x="92" y="27"/>
                    <a:pt x="86" y="21"/>
                  </a:cubicBezTo>
                  <a:cubicBezTo>
                    <a:pt x="71" y="6"/>
                    <a:pt x="50" y="0"/>
                    <a:pt x="32" y="7"/>
                  </a:cubicBezTo>
                  <a:cubicBezTo>
                    <a:pt x="23" y="10"/>
                    <a:pt x="16" y="16"/>
                    <a:pt x="10" y="24"/>
                  </a:cubicBezTo>
                  <a:cubicBezTo>
                    <a:pt x="4" y="33"/>
                    <a:pt x="0" y="45"/>
                    <a:pt x="0" y="58"/>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sḷiḓe"/>
            <p:cNvSpPr/>
            <p:nvPr/>
          </p:nvSpPr>
          <p:spPr bwMode="auto">
            <a:xfrm>
              <a:off x="3563938" y="4744244"/>
              <a:ext cx="557213" cy="604838"/>
            </a:xfrm>
            <a:custGeom>
              <a:avLst/>
              <a:gdLst>
                <a:gd name="T0" fmla="*/ 0 w 59"/>
                <a:gd name="T1" fmla="*/ 32 h 64"/>
                <a:gd name="T2" fmla="*/ 0 w 59"/>
                <a:gd name="T3" fmla="*/ 34 h 64"/>
                <a:gd name="T4" fmla="*/ 2 w 59"/>
                <a:gd name="T5" fmla="*/ 42 h 64"/>
                <a:gd name="T6" fmla="*/ 4 w 59"/>
                <a:gd name="T7" fmla="*/ 47 h 64"/>
                <a:gd name="T8" fmla="*/ 31 w 59"/>
                <a:gd name="T9" fmla="*/ 64 h 64"/>
                <a:gd name="T10" fmla="*/ 40 w 59"/>
                <a:gd name="T11" fmla="*/ 63 h 64"/>
                <a:gd name="T12" fmla="*/ 56 w 59"/>
                <a:gd name="T13" fmla="*/ 47 h 64"/>
                <a:gd name="T14" fmla="*/ 57 w 59"/>
                <a:gd name="T15" fmla="*/ 46 h 64"/>
                <a:gd name="T16" fmla="*/ 59 w 59"/>
                <a:gd name="T17" fmla="*/ 34 h 64"/>
                <a:gd name="T18" fmla="*/ 58 w 59"/>
                <a:gd name="T19" fmla="*/ 32 h 64"/>
                <a:gd name="T20" fmla="*/ 58 w 59"/>
                <a:gd name="T21" fmla="*/ 27 h 64"/>
                <a:gd name="T22" fmla="*/ 56 w 59"/>
                <a:gd name="T23" fmla="*/ 22 h 64"/>
                <a:gd name="T24" fmla="*/ 27 w 59"/>
                <a:gd name="T25" fmla="*/ 0 h 64"/>
                <a:gd name="T26" fmla="*/ 18 w 59"/>
                <a:gd name="T27" fmla="*/ 2 h 64"/>
                <a:gd name="T28" fmla="*/ 0 w 59"/>
                <a:gd name="T29" fmla="*/ 27 h 64"/>
                <a:gd name="T30" fmla="*/ 0 w 59"/>
                <a:gd name="T31" fmla="*/ 32 h 64"/>
                <a:gd name="T32" fmla="*/ 16 w 59"/>
                <a:gd name="T33" fmla="*/ 32 h 64"/>
                <a:gd name="T34" fmla="*/ 16 w 59"/>
                <a:gd name="T35" fmla="*/ 27 h 64"/>
                <a:gd name="T36" fmla="*/ 23 w 59"/>
                <a:gd name="T37" fmla="*/ 17 h 64"/>
                <a:gd name="T38" fmla="*/ 27 w 59"/>
                <a:gd name="T39" fmla="*/ 17 h 64"/>
                <a:gd name="T40" fmla="*/ 41 w 59"/>
                <a:gd name="T41" fmla="*/ 27 h 64"/>
                <a:gd name="T42" fmla="*/ 41 w 59"/>
                <a:gd name="T43" fmla="*/ 28 h 64"/>
                <a:gd name="T44" fmla="*/ 42 w 59"/>
                <a:gd name="T45" fmla="*/ 32 h 64"/>
                <a:gd name="T46" fmla="*/ 42 w 59"/>
                <a:gd name="T47" fmla="*/ 34 h 64"/>
                <a:gd name="T48" fmla="*/ 41 w 59"/>
                <a:gd name="T49" fmla="*/ 40 h 64"/>
                <a:gd name="T50" fmla="*/ 35 w 59"/>
                <a:gd name="T51" fmla="*/ 47 h 64"/>
                <a:gd name="T52" fmla="*/ 35 w 59"/>
                <a:gd name="T53" fmla="*/ 47 h 64"/>
                <a:gd name="T54" fmla="*/ 31 w 59"/>
                <a:gd name="T55" fmla="*/ 48 h 64"/>
                <a:gd name="T56" fmla="*/ 27 w 59"/>
                <a:gd name="T57" fmla="*/ 47 h 64"/>
                <a:gd name="T58" fmla="*/ 17 w 59"/>
                <a:gd name="T59" fmla="*/ 36 h 64"/>
                <a:gd name="T60" fmla="*/ 17 w 59"/>
                <a:gd name="T61" fmla="*/ 34 h 64"/>
                <a:gd name="T62" fmla="*/ 16 w 59"/>
                <a:gd name="T6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4">
                  <a:moveTo>
                    <a:pt x="0" y="32"/>
                  </a:moveTo>
                  <a:cubicBezTo>
                    <a:pt x="0" y="33"/>
                    <a:pt x="0" y="33"/>
                    <a:pt x="0" y="34"/>
                  </a:cubicBezTo>
                  <a:cubicBezTo>
                    <a:pt x="0" y="37"/>
                    <a:pt x="1" y="39"/>
                    <a:pt x="2" y="42"/>
                  </a:cubicBezTo>
                  <a:cubicBezTo>
                    <a:pt x="2" y="44"/>
                    <a:pt x="3" y="45"/>
                    <a:pt x="4" y="47"/>
                  </a:cubicBezTo>
                  <a:cubicBezTo>
                    <a:pt x="10" y="57"/>
                    <a:pt x="20" y="64"/>
                    <a:pt x="31" y="64"/>
                  </a:cubicBezTo>
                  <a:cubicBezTo>
                    <a:pt x="34" y="64"/>
                    <a:pt x="37" y="64"/>
                    <a:pt x="40" y="63"/>
                  </a:cubicBezTo>
                  <a:cubicBezTo>
                    <a:pt x="48" y="60"/>
                    <a:pt x="53" y="54"/>
                    <a:pt x="56" y="47"/>
                  </a:cubicBezTo>
                  <a:cubicBezTo>
                    <a:pt x="56" y="47"/>
                    <a:pt x="56" y="46"/>
                    <a:pt x="57" y="46"/>
                  </a:cubicBezTo>
                  <a:cubicBezTo>
                    <a:pt x="58" y="42"/>
                    <a:pt x="59" y="38"/>
                    <a:pt x="59" y="34"/>
                  </a:cubicBezTo>
                  <a:cubicBezTo>
                    <a:pt x="59" y="33"/>
                    <a:pt x="58" y="33"/>
                    <a:pt x="58" y="32"/>
                  </a:cubicBezTo>
                  <a:cubicBezTo>
                    <a:pt x="58" y="31"/>
                    <a:pt x="58" y="29"/>
                    <a:pt x="58" y="27"/>
                  </a:cubicBezTo>
                  <a:cubicBezTo>
                    <a:pt x="57" y="26"/>
                    <a:pt x="57" y="24"/>
                    <a:pt x="56" y="22"/>
                  </a:cubicBezTo>
                  <a:cubicBezTo>
                    <a:pt x="51" y="9"/>
                    <a:pt x="40" y="0"/>
                    <a:pt x="27" y="0"/>
                  </a:cubicBezTo>
                  <a:cubicBezTo>
                    <a:pt x="24" y="0"/>
                    <a:pt x="21" y="1"/>
                    <a:pt x="18" y="2"/>
                  </a:cubicBezTo>
                  <a:cubicBezTo>
                    <a:pt x="7" y="6"/>
                    <a:pt x="1" y="16"/>
                    <a:pt x="0" y="27"/>
                  </a:cubicBezTo>
                  <a:cubicBezTo>
                    <a:pt x="0" y="29"/>
                    <a:pt x="0" y="30"/>
                    <a:pt x="0" y="32"/>
                  </a:cubicBezTo>
                  <a:moveTo>
                    <a:pt x="16" y="32"/>
                  </a:moveTo>
                  <a:cubicBezTo>
                    <a:pt x="16" y="30"/>
                    <a:pt x="16" y="29"/>
                    <a:pt x="16" y="27"/>
                  </a:cubicBezTo>
                  <a:cubicBezTo>
                    <a:pt x="17" y="23"/>
                    <a:pt x="20" y="19"/>
                    <a:pt x="23" y="17"/>
                  </a:cubicBezTo>
                  <a:cubicBezTo>
                    <a:pt x="25" y="17"/>
                    <a:pt x="26" y="17"/>
                    <a:pt x="27" y="17"/>
                  </a:cubicBezTo>
                  <a:cubicBezTo>
                    <a:pt x="32" y="17"/>
                    <a:pt x="38" y="21"/>
                    <a:pt x="41" y="27"/>
                  </a:cubicBezTo>
                  <a:cubicBezTo>
                    <a:pt x="41" y="28"/>
                    <a:pt x="41" y="28"/>
                    <a:pt x="41" y="28"/>
                  </a:cubicBezTo>
                  <a:cubicBezTo>
                    <a:pt x="41" y="29"/>
                    <a:pt x="42" y="31"/>
                    <a:pt x="42" y="32"/>
                  </a:cubicBezTo>
                  <a:cubicBezTo>
                    <a:pt x="42" y="33"/>
                    <a:pt x="42" y="33"/>
                    <a:pt x="42" y="34"/>
                  </a:cubicBezTo>
                  <a:cubicBezTo>
                    <a:pt x="42" y="36"/>
                    <a:pt x="42" y="38"/>
                    <a:pt x="41" y="40"/>
                  </a:cubicBezTo>
                  <a:cubicBezTo>
                    <a:pt x="40" y="43"/>
                    <a:pt x="38" y="46"/>
                    <a:pt x="35" y="47"/>
                  </a:cubicBezTo>
                  <a:cubicBezTo>
                    <a:pt x="35" y="47"/>
                    <a:pt x="35" y="47"/>
                    <a:pt x="35" y="47"/>
                  </a:cubicBezTo>
                  <a:cubicBezTo>
                    <a:pt x="34" y="47"/>
                    <a:pt x="32" y="48"/>
                    <a:pt x="31" y="48"/>
                  </a:cubicBezTo>
                  <a:cubicBezTo>
                    <a:pt x="30" y="48"/>
                    <a:pt x="29" y="47"/>
                    <a:pt x="27" y="47"/>
                  </a:cubicBezTo>
                  <a:cubicBezTo>
                    <a:pt x="23" y="45"/>
                    <a:pt x="19" y="42"/>
                    <a:pt x="17" y="36"/>
                  </a:cubicBezTo>
                  <a:cubicBezTo>
                    <a:pt x="17" y="36"/>
                    <a:pt x="17" y="35"/>
                    <a:pt x="17" y="34"/>
                  </a:cubicBezTo>
                  <a:cubicBezTo>
                    <a:pt x="16" y="33"/>
                    <a:pt x="16" y="33"/>
                    <a:pt x="16" y="3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ľíďé"/>
            <p:cNvSpPr/>
            <p:nvPr/>
          </p:nvSpPr>
          <p:spPr bwMode="auto">
            <a:xfrm>
              <a:off x="3676651" y="4876006"/>
              <a:ext cx="322263" cy="350838"/>
            </a:xfrm>
            <a:custGeom>
              <a:avLst/>
              <a:gdLst>
                <a:gd name="T0" fmla="*/ 4 w 34"/>
                <a:gd name="T1" fmla="*/ 23 h 37"/>
                <a:gd name="T2" fmla="*/ 23 w 34"/>
                <a:gd name="T3" fmla="*/ 34 h 37"/>
                <a:gd name="T4" fmla="*/ 30 w 34"/>
                <a:gd name="T5" fmla="*/ 13 h 37"/>
                <a:gd name="T6" fmla="*/ 11 w 34"/>
                <a:gd name="T7" fmla="*/ 2 h 37"/>
                <a:gd name="T8" fmla="*/ 4 w 34"/>
                <a:gd name="T9" fmla="*/ 23 h 37"/>
              </a:gdLst>
              <a:ahLst/>
              <a:cxnLst>
                <a:cxn ang="0">
                  <a:pos x="T0" y="T1"/>
                </a:cxn>
                <a:cxn ang="0">
                  <a:pos x="T2" y="T3"/>
                </a:cxn>
                <a:cxn ang="0">
                  <a:pos x="T4" y="T5"/>
                </a:cxn>
                <a:cxn ang="0">
                  <a:pos x="T6" y="T7"/>
                </a:cxn>
                <a:cxn ang="0">
                  <a:pos x="T8" y="T9"/>
                </a:cxn>
              </a:cxnLst>
              <a:rect l="0" t="0" r="r" b="b"/>
              <a:pathLst>
                <a:path w="34" h="37">
                  <a:moveTo>
                    <a:pt x="4" y="23"/>
                  </a:moveTo>
                  <a:cubicBezTo>
                    <a:pt x="7" y="32"/>
                    <a:pt x="15" y="37"/>
                    <a:pt x="23" y="34"/>
                  </a:cubicBezTo>
                  <a:cubicBezTo>
                    <a:pt x="30" y="31"/>
                    <a:pt x="34" y="22"/>
                    <a:pt x="30" y="13"/>
                  </a:cubicBezTo>
                  <a:cubicBezTo>
                    <a:pt x="27" y="4"/>
                    <a:pt x="19" y="0"/>
                    <a:pt x="11" y="2"/>
                  </a:cubicBezTo>
                  <a:cubicBezTo>
                    <a:pt x="4" y="5"/>
                    <a:pt x="0" y="14"/>
                    <a:pt x="4" y="23"/>
                  </a:cubicBezTo>
                </a:path>
              </a:pathLst>
            </a:custGeom>
            <a:solidFill>
              <a:srgbClr val="7774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şḻïďè"/>
            <p:cNvSpPr/>
            <p:nvPr/>
          </p:nvSpPr>
          <p:spPr bwMode="auto">
            <a:xfrm>
              <a:off x="3771901" y="4574381"/>
              <a:ext cx="244475" cy="103188"/>
            </a:xfrm>
            <a:custGeom>
              <a:avLst/>
              <a:gdLst>
                <a:gd name="T0" fmla="*/ 5 w 26"/>
                <a:gd name="T1" fmla="*/ 0 h 11"/>
                <a:gd name="T2" fmla="*/ 0 w 26"/>
                <a:gd name="T3" fmla="*/ 2 h 11"/>
                <a:gd name="T4" fmla="*/ 12 w 26"/>
                <a:gd name="T5" fmla="*/ 10 h 11"/>
                <a:gd name="T6" fmla="*/ 21 w 26"/>
                <a:gd name="T7" fmla="*/ 11 h 11"/>
                <a:gd name="T8" fmla="*/ 25 w 26"/>
                <a:gd name="T9" fmla="*/ 10 h 11"/>
                <a:gd name="T10" fmla="*/ 14 w 26"/>
                <a:gd name="T11" fmla="*/ 2 h 11"/>
                <a:gd name="T12" fmla="*/ 5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5" y="0"/>
                  </a:moveTo>
                  <a:cubicBezTo>
                    <a:pt x="2" y="0"/>
                    <a:pt x="1" y="1"/>
                    <a:pt x="0" y="2"/>
                  </a:cubicBezTo>
                  <a:cubicBezTo>
                    <a:pt x="0" y="4"/>
                    <a:pt x="5" y="8"/>
                    <a:pt x="12" y="10"/>
                  </a:cubicBezTo>
                  <a:cubicBezTo>
                    <a:pt x="15" y="11"/>
                    <a:pt x="18" y="11"/>
                    <a:pt x="21" y="11"/>
                  </a:cubicBezTo>
                  <a:cubicBezTo>
                    <a:pt x="23" y="11"/>
                    <a:pt x="25" y="11"/>
                    <a:pt x="25" y="10"/>
                  </a:cubicBezTo>
                  <a:cubicBezTo>
                    <a:pt x="26" y="8"/>
                    <a:pt x="21" y="4"/>
                    <a:pt x="14" y="2"/>
                  </a:cubicBezTo>
                  <a:cubicBezTo>
                    <a:pt x="11" y="1"/>
                    <a:pt x="7" y="0"/>
                    <a:pt x="5" y="0"/>
                  </a:cubicBezTo>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ṡ1ïḋé"/>
            <p:cNvSpPr/>
            <p:nvPr/>
          </p:nvSpPr>
          <p:spPr bwMode="auto">
            <a:xfrm>
              <a:off x="3771901" y="4923631"/>
              <a:ext cx="141288" cy="66675"/>
            </a:xfrm>
            <a:custGeom>
              <a:avLst/>
              <a:gdLst>
                <a:gd name="T0" fmla="*/ 3 w 15"/>
                <a:gd name="T1" fmla="*/ 0 h 7"/>
                <a:gd name="T2" fmla="*/ 0 w 15"/>
                <a:gd name="T3" fmla="*/ 1 h 7"/>
                <a:gd name="T4" fmla="*/ 7 w 15"/>
                <a:gd name="T5" fmla="*/ 6 h 7"/>
                <a:gd name="T6" fmla="*/ 12 w 15"/>
                <a:gd name="T7" fmla="*/ 7 h 7"/>
                <a:gd name="T8" fmla="*/ 15 w 15"/>
                <a:gd name="T9" fmla="*/ 6 h 7"/>
                <a:gd name="T10" fmla="*/ 8 w 15"/>
                <a:gd name="T11" fmla="*/ 1 h 7"/>
                <a:gd name="T12" fmla="*/ 3 w 1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3" y="0"/>
                  </a:moveTo>
                  <a:cubicBezTo>
                    <a:pt x="2" y="0"/>
                    <a:pt x="0" y="1"/>
                    <a:pt x="0" y="1"/>
                  </a:cubicBezTo>
                  <a:cubicBezTo>
                    <a:pt x="0" y="3"/>
                    <a:pt x="3" y="5"/>
                    <a:pt x="7" y="6"/>
                  </a:cubicBezTo>
                  <a:cubicBezTo>
                    <a:pt x="9" y="7"/>
                    <a:pt x="10" y="7"/>
                    <a:pt x="12" y="7"/>
                  </a:cubicBezTo>
                  <a:cubicBezTo>
                    <a:pt x="14" y="7"/>
                    <a:pt x="15" y="7"/>
                    <a:pt x="15" y="6"/>
                  </a:cubicBezTo>
                  <a:cubicBezTo>
                    <a:pt x="15" y="5"/>
                    <a:pt x="13" y="3"/>
                    <a:pt x="8" y="1"/>
                  </a:cubicBezTo>
                  <a:cubicBezTo>
                    <a:pt x="6" y="1"/>
                    <a:pt x="5" y="0"/>
                    <a:pt x="3" y="0"/>
                  </a:cubicBezTo>
                </a:path>
              </a:pathLst>
            </a:custGeom>
            <a:solidFill>
              <a:srgbClr val="A09E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iṡľïḍê"/>
            <p:cNvSpPr/>
            <p:nvPr/>
          </p:nvSpPr>
          <p:spPr bwMode="auto">
            <a:xfrm>
              <a:off x="3667126" y="5358606"/>
              <a:ext cx="133350" cy="66675"/>
            </a:xfrm>
            <a:custGeom>
              <a:avLst/>
              <a:gdLst>
                <a:gd name="T0" fmla="*/ 4 w 14"/>
                <a:gd name="T1" fmla="*/ 0 h 7"/>
                <a:gd name="T2" fmla="*/ 0 w 14"/>
                <a:gd name="T3" fmla="*/ 2 h 7"/>
                <a:gd name="T4" fmla="*/ 6 w 14"/>
                <a:gd name="T5" fmla="*/ 6 h 7"/>
                <a:gd name="T6" fmla="*/ 10 w 14"/>
                <a:gd name="T7" fmla="*/ 7 h 7"/>
                <a:gd name="T8" fmla="*/ 13 w 14"/>
                <a:gd name="T9" fmla="*/ 6 h 7"/>
                <a:gd name="T10" fmla="*/ 8 w 14"/>
                <a:gd name="T11" fmla="*/ 1 h 7"/>
                <a:gd name="T12" fmla="*/ 4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4" y="0"/>
                  </a:moveTo>
                  <a:cubicBezTo>
                    <a:pt x="2" y="0"/>
                    <a:pt x="1" y="1"/>
                    <a:pt x="0" y="2"/>
                  </a:cubicBezTo>
                  <a:cubicBezTo>
                    <a:pt x="0" y="3"/>
                    <a:pt x="3" y="5"/>
                    <a:pt x="6" y="6"/>
                  </a:cubicBezTo>
                  <a:cubicBezTo>
                    <a:pt x="8" y="7"/>
                    <a:pt x="9" y="7"/>
                    <a:pt x="10" y="7"/>
                  </a:cubicBezTo>
                  <a:cubicBezTo>
                    <a:pt x="12" y="7"/>
                    <a:pt x="13" y="7"/>
                    <a:pt x="13" y="6"/>
                  </a:cubicBezTo>
                  <a:cubicBezTo>
                    <a:pt x="14" y="4"/>
                    <a:pt x="11" y="2"/>
                    <a:pt x="8" y="1"/>
                  </a:cubicBezTo>
                  <a:cubicBezTo>
                    <a:pt x="6" y="1"/>
                    <a:pt x="5" y="0"/>
                    <a:pt x="4" y="0"/>
                  </a:cubicBezTo>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ṣḻîde"/>
            <p:cNvSpPr/>
            <p:nvPr/>
          </p:nvSpPr>
          <p:spPr bwMode="auto">
            <a:xfrm>
              <a:off x="3979863" y="4885531"/>
              <a:ext cx="74613" cy="85725"/>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ṩļïdè"/>
            <p:cNvSpPr/>
            <p:nvPr/>
          </p:nvSpPr>
          <p:spPr bwMode="auto">
            <a:xfrm>
              <a:off x="3856038" y="4782344"/>
              <a:ext cx="85725" cy="84138"/>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Sľïde"/>
            <p:cNvSpPr/>
            <p:nvPr/>
          </p:nvSpPr>
          <p:spPr bwMode="auto">
            <a:xfrm>
              <a:off x="3714751" y="4772819"/>
              <a:ext cx="76200" cy="84138"/>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şḷïdê"/>
            <p:cNvSpPr/>
            <p:nvPr/>
          </p:nvSpPr>
          <p:spPr bwMode="auto">
            <a:xfrm>
              <a:off x="3611563" y="4885531"/>
              <a:ext cx="74613" cy="76200"/>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ḷiḋè"/>
            <p:cNvSpPr/>
            <p:nvPr/>
          </p:nvSpPr>
          <p:spPr bwMode="auto">
            <a:xfrm>
              <a:off x="3592513" y="5047456"/>
              <a:ext cx="84138" cy="84138"/>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šḻídè"/>
            <p:cNvSpPr/>
            <p:nvPr/>
          </p:nvSpPr>
          <p:spPr bwMode="auto">
            <a:xfrm>
              <a:off x="3667126" y="5169694"/>
              <a:ext cx="76200" cy="76200"/>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ṧḷïḑè"/>
            <p:cNvSpPr/>
            <p:nvPr/>
          </p:nvSpPr>
          <p:spPr bwMode="auto">
            <a:xfrm>
              <a:off x="3810001" y="5245894"/>
              <a:ext cx="74613" cy="76200"/>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Slîďe"/>
            <p:cNvSpPr/>
            <p:nvPr/>
          </p:nvSpPr>
          <p:spPr bwMode="auto">
            <a:xfrm>
              <a:off x="3960813" y="5188744"/>
              <a:ext cx="74613" cy="85725"/>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slídè"/>
            <p:cNvSpPr/>
            <p:nvPr/>
          </p:nvSpPr>
          <p:spPr bwMode="auto">
            <a:xfrm>
              <a:off x="4008438" y="5047456"/>
              <a:ext cx="74613" cy="74613"/>
            </a:xfrm>
            <a:prstGeom prst="ellipse">
              <a:avLst/>
            </a:prstGeom>
            <a:solidFill>
              <a:srgbClr val="6160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ṩļïḑê"/>
            <p:cNvSpPr/>
            <p:nvPr/>
          </p:nvSpPr>
          <p:spPr bwMode="auto">
            <a:xfrm>
              <a:off x="3497263" y="5406231"/>
              <a:ext cx="755650" cy="198438"/>
            </a:xfrm>
            <a:custGeom>
              <a:avLst/>
              <a:gdLst>
                <a:gd name="T0" fmla="*/ 80 w 80"/>
                <a:gd name="T1" fmla="*/ 0 h 21"/>
                <a:gd name="T2" fmla="*/ 36 w 80"/>
                <a:gd name="T3" fmla="*/ 5 h 21"/>
                <a:gd name="T4" fmla="*/ 0 w 80"/>
                <a:gd name="T5" fmla="*/ 1 h 21"/>
                <a:gd name="T6" fmla="*/ 41 w 80"/>
                <a:gd name="T7" fmla="*/ 21 h 21"/>
                <a:gd name="T8" fmla="*/ 57 w 80"/>
                <a:gd name="T9" fmla="*/ 18 h 21"/>
                <a:gd name="T10" fmla="*/ 80 w 80"/>
                <a:gd name="T11" fmla="*/ 0 h 21"/>
              </a:gdLst>
              <a:ahLst/>
              <a:cxnLst>
                <a:cxn ang="0">
                  <a:pos x="T0" y="T1"/>
                </a:cxn>
                <a:cxn ang="0">
                  <a:pos x="T2" y="T3"/>
                </a:cxn>
                <a:cxn ang="0">
                  <a:pos x="T4" y="T5"/>
                </a:cxn>
                <a:cxn ang="0">
                  <a:pos x="T6" y="T7"/>
                </a:cxn>
                <a:cxn ang="0">
                  <a:pos x="T8" y="T9"/>
                </a:cxn>
                <a:cxn ang="0">
                  <a:pos x="T10" y="T11"/>
                </a:cxn>
              </a:cxnLst>
              <a:rect l="0" t="0" r="r" b="b"/>
              <a:pathLst>
                <a:path w="80" h="21">
                  <a:moveTo>
                    <a:pt x="80" y="0"/>
                  </a:moveTo>
                  <a:cubicBezTo>
                    <a:pt x="67" y="3"/>
                    <a:pt x="52" y="5"/>
                    <a:pt x="36" y="5"/>
                  </a:cubicBezTo>
                  <a:cubicBezTo>
                    <a:pt x="24" y="5"/>
                    <a:pt x="12" y="4"/>
                    <a:pt x="0" y="1"/>
                  </a:cubicBezTo>
                  <a:cubicBezTo>
                    <a:pt x="11" y="14"/>
                    <a:pt x="26" y="21"/>
                    <a:pt x="41" y="21"/>
                  </a:cubicBezTo>
                  <a:cubicBezTo>
                    <a:pt x="47" y="21"/>
                    <a:pt x="52" y="20"/>
                    <a:pt x="57" y="18"/>
                  </a:cubicBezTo>
                  <a:cubicBezTo>
                    <a:pt x="67" y="15"/>
                    <a:pt x="74" y="8"/>
                    <a:pt x="80" y="0"/>
                  </a:cubicBezTo>
                </a:path>
              </a:pathLst>
            </a:custGeom>
            <a:solidFill>
              <a:srgbClr val="2326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84" name="矩形: 圆角 83"/>
          <p:cNvSpPr/>
          <p:nvPr/>
        </p:nvSpPr>
        <p:spPr>
          <a:xfrm>
            <a:off x="3865215" y="3288003"/>
            <a:ext cx="174850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急救车</a:t>
            </a:r>
            <a:endParaRPr lang="zh-CN" altLang="en-US" sz="2400" b="1" dirty="0">
              <a:latin typeface="微软雅黑" panose="020B0503020204020204" pitchFamily="34" charset="-122"/>
              <a:ea typeface="微软雅黑" panose="020B0503020204020204" pitchFamily="34" charset="-122"/>
            </a:endParaRPr>
          </a:p>
        </p:txBody>
      </p:sp>
      <p:grpSp>
        <p:nvGrpSpPr>
          <p:cNvPr id="85" name="e8f76368-e666-4a5d-b2e1-ca4211c6377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624580" y="2698507"/>
            <a:ext cx="2470589" cy="1057152"/>
            <a:chOff x="1081902" y="1283494"/>
            <a:chExt cx="10028197" cy="4291013"/>
          </a:xfrm>
        </p:grpSpPr>
        <p:sp>
          <p:nvSpPr>
            <p:cNvPr id="86" name="íslide"/>
            <p:cNvSpPr/>
            <p:nvPr/>
          </p:nvSpPr>
          <p:spPr bwMode="auto">
            <a:xfrm>
              <a:off x="2103195" y="3674427"/>
              <a:ext cx="7953944" cy="1087268"/>
            </a:xfrm>
            <a:custGeom>
              <a:avLst/>
              <a:gdLst>
                <a:gd name="T0" fmla="*/ 1450 w 1450"/>
                <a:gd name="T1" fmla="*/ 198 h 198"/>
                <a:gd name="T2" fmla="*/ 1450 w 1450"/>
                <a:gd name="T3" fmla="*/ 0 h 198"/>
                <a:gd name="T4" fmla="*/ 0 w 1450"/>
                <a:gd name="T5" fmla="*/ 0 h 198"/>
                <a:gd name="T6" fmla="*/ 0 w 1450"/>
                <a:gd name="T7" fmla="*/ 198 h 198"/>
                <a:gd name="T8" fmla="*/ 51 w 1450"/>
                <a:gd name="T9" fmla="*/ 198 h 198"/>
                <a:gd name="T10" fmla="*/ 51 w 1450"/>
                <a:gd name="T11" fmla="*/ 195 h 198"/>
                <a:gd name="T12" fmla="*/ 420 w 1450"/>
                <a:gd name="T13" fmla="*/ 195 h 198"/>
                <a:gd name="T14" fmla="*/ 420 w 1450"/>
                <a:gd name="T15" fmla="*/ 198 h 198"/>
                <a:gd name="T16" fmla="*/ 998 w 1450"/>
                <a:gd name="T17" fmla="*/ 198 h 198"/>
                <a:gd name="T18" fmla="*/ 998 w 1450"/>
                <a:gd name="T19" fmla="*/ 195 h 198"/>
                <a:gd name="T20" fmla="*/ 1367 w 1450"/>
                <a:gd name="T21" fmla="*/ 195 h 198"/>
                <a:gd name="T22" fmla="*/ 1367 w 1450"/>
                <a:gd name="T23" fmla="*/ 198 h 198"/>
                <a:gd name="T24" fmla="*/ 1450 w 1450"/>
                <a:gd name="T2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0" h="198">
                  <a:moveTo>
                    <a:pt x="1450" y="198"/>
                  </a:moveTo>
                  <a:cubicBezTo>
                    <a:pt x="1450" y="0"/>
                    <a:pt x="1450" y="0"/>
                    <a:pt x="1450" y="0"/>
                  </a:cubicBezTo>
                  <a:cubicBezTo>
                    <a:pt x="0" y="0"/>
                    <a:pt x="0" y="0"/>
                    <a:pt x="0" y="0"/>
                  </a:cubicBezTo>
                  <a:cubicBezTo>
                    <a:pt x="0" y="198"/>
                    <a:pt x="0" y="198"/>
                    <a:pt x="0" y="198"/>
                  </a:cubicBezTo>
                  <a:cubicBezTo>
                    <a:pt x="51" y="198"/>
                    <a:pt x="51" y="198"/>
                    <a:pt x="51" y="198"/>
                  </a:cubicBezTo>
                  <a:cubicBezTo>
                    <a:pt x="51" y="197"/>
                    <a:pt x="51" y="196"/>
                    <a:pt x="51" y="195"/>
                  </a:cubicBezTo>
                  <a:cubicBezTo>
                    <a:pt x="420" y="195"/>
                    <a:pt x="420" y="195"/>
                    <a:pt x="420" y="195"/>
                  </a:cubicBezTo>
                  <a:cubicBezTo>
                    <a:pt x="420" y="196"/>
                    <a:pt x="420" y="197"/>
                    <a:pt x="420" y="198"/>
                  </a:cubicBezTo>
                  <a:cubicBezTo>
                    <a:pt x="998" y="198"/>
                    <a:pt x="998" y="198"/>
                    <a:pt x="998" y="198"/>
                  </a:cubicBezTo>
                  <a:cubicBezTo>
                    <a:pt x="998" y="197"/>
                    <a:pt x="998" y="196"/>
                    <a:pt x="998" y="195"/>
                  </a:cubicBezTo>
                  <a:cubicBezTo>
                    <a:pt x="1367" y="195"/>
                    <a:pt x="1367" y="195"/>
                    <a:pt x="1367" y="195"/>
                  </a:cubicBezTo>
                  <a:cubicBezTo>
                    <a:pt x="1367" y="196"/>
                    <a:pt x="1367" y="197"/>
                    <a:pt x="1367" y="198"/>
                  </a:cubicBezTo>
                  <a:lnTo>
                    <a:pt x="1450" y="198"/>
                  </a:lnTo>
                  <a:close/>
                </a:path>
              </a:pathLst>
            </a:custGeom>
            <a:solidFill>
              <a:srgbClr val="24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íṧḻidè"/>
            <p:cNvSpPr/>
            <p:nvPr/>
          </p:nvSpPr>
          <p:spPr bwMode="auto">
            <a:xfrm>
              <a:off x="1081902" y="1655593"/>
              <a:ext cx="10028197" cy="3106102"/>
            </a:xfrm>
            <a:custGeom>
              <a:avLst/>
              <a:gdLst>
                <a:gd name="T0" fmla="*/ 1828 w 1828"/>
                <a:gd name="T1" fmla="*/ 362 h 566"/>
                <a:gd name="T2" fmla="*/ 1827 w 1828"/>
                <a:gd name="T3" fmla="*/ 421 h 566"/>
                <a:gd name="T4" fmla="*/ 1827 w 1828"/>
                <a:gd name="T5" fmla="*/ 423 h 566"/>
                <a:gd name="T6" fmla="*/ 1825 w 1828"/>
                <a:gd name="T7" fmla="*/ 549 h 566"/>
                <a:gd name="T8" fmla="*/ 1808 w 1828"/>
                <a:gd name="T9" fmla="*/ 566 h 566"/>
                <a:gd name="T10" fmla="*/ 1553 w 1828"/>
                <a:gd name="T11" fmla="*/ 566 h 566"/>
                <a:gd name="T12" fmla="*/ 1553 w 1828"/>
                <a:gd name="T13" fmla="*/ 563 h 566"/>
                <a:gd name="T14" fmla="*/ 1368 w 1828"/>
                <a:gd name="T15" fmla="*/ 379 h 566"/>
                <a:gd name="T16" fmla="*/ 1184 w 1828"/>
                <a:gd name="T17" fmla="*/ 563 h 566"/>
                <a:gd name="T18" fmla="*/ 1184 w 1828"/>
                <a:gd name="T19" fmla="*/ 566 h 566"/>
                <a:gd name="T20" fmla="*/ 606 w 1828"/>
                <a:gd name="T21" fmla="*/ 566 h 566"/>
                <a:gd name="T22" fmla="*/ 606 w 1828"/>
                <a:gd name="T23" fmla="*/ 563 h 566"/>
                <a:gd name="T24" fmla="*/ 422 w 1828"/>
                <a:gd name="T25" fmla="*/ 379 h 566"/>
                <a:gd name="T26" fmla="*/ 237 w 1828"/>
                <a:gd name="T27" fmla="*/ 563 h 566"/>
                <a:gd name="T28" fmla="*/ 237 w 1828"/>
                <a:gd name="T29" fmla="*/ 566 h 566"/>
                <a:gd name="T30" fmla="*/ 40 w 1828"/>
                <a:gd name="T31" fmla="*/ 566 h 566"/>
                <a:gd name="T32" fmla="*/ 0 w 1828"/>
                <a:gd name="T33" fmla="*/ 526 h 566"/>
                <a:gd name="T34" fmla="*/ 0 w 1828"/>
                <a:gd name="T35" fmla="*/ 349 h 566"/>
                <a:gd name="T36" fmla="*/ 20 w 1828"/>
                <a:gd name="T37" fmla="*/ 285 h 566"/>
                <a:gd name="T38" fmla="*/ 110 w 1828"/>
                <a:gd name="T39" fmla="*/ 238 h 566"/>
                <a:gd name="T40" fmla="*/ 289 w 1828"/>
                <a:gd name="T41" fmla="*/ 238 h 566"/>
                <a:gd name="T42" fmla="*/ 306 w 1828"/>
                <a:gd name="T43" fmla="*/ 221 h 566"/>
                <a:gd name="T44" fmla="*/ 479 w 1828"/>
                <a:gd name="T45" fmla="*/ 43 h 566"/>
                <a:gd name="T46" fmla="*/ 581 w 1828"/>
                <a:gd name="T47" fmla="*/ 0 h 566"/>
                <a:gd name="T48" fmla="*/ 1074 w 1828"/>
                <a:gd name="T49" fmla="*/ 0 h 566"/>
                <a:gd name="T50" fmla="*/ 1177 w 1828"/>
                <a:gd name="T51" fmla="*/ 44 h 566"/>
                <a:gd name="T52" fmla="*/ 1339 w 1828"/>
                <a:gd name="T53" fmla="*/ 213 h 566"/>
                <a:gd name="T54" fmla="*/ 1524 w 1828"/>
                <a:gd name="T55" fmla="*/ 231 h 566"/>
                <a:gd name="T56" fmla="*/ 1733 w 1828"/>
                <a:gd name="T57" fmla="*/ 250 h 566"/>
                <a:gd name="T58" fmla="*/ 1786 w 1828"/>
                <a:gd name="T59" fmla="*/ 273 h 566"/>
                <a:gd name="T60" fmla="*/ 1814 w 1828"/>
                <a:gd name="T61" fmla="*/ 307 h 566"/>
                <a:gd name="T62" fmla="*/ 1828 w 1828"/>
                <a:gd name="T63" fmla="*/ 3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8" h="566">
                  <a:moveTo>
                    <a:pt x="1828" y="362"/>
                  </a:moveTo>
                  <a:cubicBezTo>
                    <a:pt x="1827" y="421"/>
                    <a:pt x="1827" y="421"/>
                    <a:pt x="1827" y="421"/>
                  </a:cubicBezTo>
                  <a:cubicBezTo>
                    <a:pt x="1827" y="423"/>
                    <a:pt x="1827" y="423"/>
                    <a:pt x="1827" y="423"/>
                  </a:cubicBezTo>
                  <a:cubicBezTo>
                    <a:pt x="1825" y="549"/>
                    <a:pt x="1825" y="549"/>
                    <a:pt x="1825" y="549"/>
                  </a:cubicBezTo>
                  <a:cubicBezTo>
                    <a:pt x="1825" y="559"/>
                    <a:pt x="1817" y="566"/>
                    <a:pt x="1808" y="566"/>
                  </a:cubicBezTo>
                  <a:cubicBezTo>
                    <a:pt x="1553" y="566"/>
                    <a:pt x="1553" y="566"/>
                    <a:pt x="1553" y="566"/>
                  </a:cubicBezTo>
                  <a:cubicBezTo>
                    <a:pt x="1553" y="565"/>
                    <a:pt x="1553" y="564"/>
                    <a:pt x="1553" y="563"/>
                  </a:cubicBezTo>
                  <a:cubicBezTo>
                    <a:pt x="1553" y="462"/>
                    <a:pt x="1470" y="379"/>
                    <a:pt x="1368" y="379"/>
                  </a:cubicBezTo>
                  <a:cubicBezTo>
                    <a:pt x="1267" y="379"/>
                    <a:pt x="1184" y="462"/>
                    <a:pt x="1184" y="563"/>
                  </a:cubicBezTo>
                  <a:cubicBezTo>
                    <a:pt x="1184" y="564"/>
                    <a:pt x="1184" y="565"/>
                    <a:pt x="1184" y="566"/>
                  </a:cubicBezTo>
                  <a:cubicBezTo>
                    <a:pt x="606" y="566"/>
                    <a:pt x="606" y="566"/>
                    <a:pt x="606" y="566"/>
                  </a:cubicBezTo>
                  <a:cubicBezTo>
                    <a:pt x="606" y="565"/>
                    <a:pt x="606" y="564"/>
                    <a:pt x="606" y="563"/>
                  </a:cubicBezTo>
                  <a:cubicBezTo>
                    <a:pt x="606" y="462"/>
                    <a:pt x="524" y="379"/>
                    <a:pt x="422" y="379"/>
                  </a:cubicBezTo>
                  <a:cubicBezTo>
                    <a:pt x="320" y="379"/>
                    <a:pt x="237" y="462"/>
                    <a:pt x="237" y="563"/>
                  </a:cubicBezTo>
                  <a:cubicBezTo>
                    <a:pt x="237" y="564"/>
                    <a:pt x="237" y="565"/>
                    <a:pt x="237" y="566"/>
                  </a:cubicBezTo>
                  <a:cubicBezTo>
                    <a:pt x="40" y="566"/>
                    <a:pt x="40" y="566"/>
                    <a:pt x="40" y="566"/>
                  </a:cubicBezTo>
                  <a:cubicBezTo>
                    <a:pt x="18" y="566"/>
                    <a:pt x="0" y="548"/>
                    <a:pt x="0" y="526"/>
                  </a:cubicBezTo>
                  <a:cubicBezTo>
                    <a:pt x="0" y="349"/>
                    <a:pt x="0" y="349"/>
                    <a:pt x="0" y="349"/>
                  </a:cubicBezTo>
                  <a:cubicBezTo>
                    <a:pt x="0" y="325"/>
                    <a:pt x="7" y="303"/>
                    <a:pt x="20" y="285"/>
                  </a:cubicBezTo>
                  <a:cubicBezTo>
                    <a:pt x="40" y="257"/>
                    <a:pt x="73" y="238"/>
                    <a:pt x="110" y="238"/>
                  </a:cubicBezTo>
                  <a:cubicBezTo>
                    <a:pt x="289" y="238"/>
                    <a:pt x="289" y="238"/>
                    <a:pt x="289" y="238"/>
                  </a:cubicBezTo>
                  <a:cubicBezTo>
                    <a:pt x="306" y="221"/>
                    <a:pt x="306" y="221"/>
                    <a:pt x="306" y="221"/>
                  </a:cubicBezTo>
                  <a:cubicBezTo>
                    <a:pt x="479" y="43"/>
                    <a:pt x="479" y="43"/>
                    <a:pt x="479" y="43"/>
                  </a:cubicBezTo>
                  <a:cubicBezTo>
                    <a:pt x="506" y="16"/>
                    <a:pt x="543" y="0"/>
                    <a:pt x="581" y="0"/>
                  </a:cubicBezTo>
                  <a:cubicBezTo>
                    <a:pt x="1074" y="0"/>
                    <a:pt x="1074" y="0"/>
                    <a:pt x="1074" y="0"/>
                  </a:cubicBezTo>
                  <a:cubicBezTo>
                    <a:pt x="1113" y="0"/>
                    <a:pt x="1150" y="16"/>
                    <a:pt x="1177" y="44"/>
                  </a:cubicBezTo>
                  <a:cubicBezTo>
                    <a:pt x="1339" y="213"/>
                    <a:pt x="1339" y="213"/>
                    <a:pt x="1339" y="213"/>
                  </a:cubicBezTo>
                  <a:cubicBezTo>
                    <a:pt x="1524" y="231"/>
                    <a:pt x="1524" y="231"/>
                    <a:pt x="1524" y="231"/>
                  </a:cubicBezTo>
                  <a:cubicBezTo>
                    <a:pt x="1733" y="250"/>
                    <a:pt x="1733" y="250"/>
                    <a:pt x="1733" y="250"/>
                  </a:cubicBezTo>
                  <a:cubicBezTo>
                    <a:pt x="1753" y="253"/>
                    <a:pt x="1771" y="261"/>
                    <a:pt x="1786" y="273"/>
                  </a:cubicBezTo>
                  <a:cubicBezTo>
                    <a:pt x="1798" y="282"/>
                    <a:pt x="1807" y="294"/>
                    <a:pt x="1814" y="307"/>
                  </a:cubicBezTo>
                  <a:cubicBezTo>
                    <a:pt x="1823" y="324"/>
                    <a:pt x="1828" y="342"/>
                    <a:pt x="1828" y="362"/>
                  </a:cubicBezTo>
                  <a:close/>
                </a:path>
              </a:pathLst>
            </a:custGeom>
            <a:solidFill>
              <a:srgbClr val="2420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şlíde"/>
            <p:cNvSpPr/>
            <p:nvPr/>
          </p:nvSpPr>
          <p:spPr bwMode="auto">
            <a:xfrm>
              <a:off x="2760305" y="1655593"/>
              <a:ext cx="6681946" cy="2881787"/>
            </a:xfrm>
            <a:custGeom>
              <a:avLst/>
              <a:gdLst>
                <a:gd name="T0" fmla="*/ 1218 w 1218"/>
                <a:gd name="T1" fmla="*/ 231 h 525"/>
                <a:gd name="T2" fmla="*/ 1180 w 1218"/>
                <a:gd name="T3" fmla="*/ 268 h 525"/>
                <a:gd name="T4" fmla="*/ 1062 w 1218"/>
                <a:gd name="T5" fmla="*/ 379 h 525"/>
                <a:gd name="T6" fmla="*/ 856 w 1218"/>
                <a:gd name="T7" fmla="*/ 525 h 525"/>
                <a:gd name="T8" fmla="*/ 323 w 1218"/>
                <a:gd name="T9" fmla="*/ 525 h 525"/>
                <a:gd name="T10" fmla="*/ 0 w 1218"/>
                <a:gd name="T11" fmla="*/ 364 h 525"/>
                <a:gd name="T12" fmla="*/ 0 w 1218"/>
                <a:gd name="T13" fmla="*/ 221 h 525"/>
                <a:gd name="T14" fmla="*/ 173 w 1218"/>
                <a:gd name="T15" fmla="*/ 43 h 525"/>
                <a:gd name="T16" fmla="*/ 275 w 1218"/>
                <a:gd name="T17" fmla="*/ 0 h 525"/>
                <a:gd name="T18" fmla="*/ 768 w 1218"/>
                <a:gd name="T19" fmla="*/ 0 h 525"/>
                <a:gd name="T20" fmla="*/ 871 w 1218"/>
                <a:gd name="T21" fmla="*/ 44 h 525"/>
                <a:gd name="T22" fmla="*/ 1033 w 1218"/>
                <a:gd name="T23" fmla="*/ 213 h 525"/>
                <a:gd name="T24" fmla="*/ 1218 w 1218"/>
                <a:gd name="T25" fmla="*/ 23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525">
                  <a:moveTo>
                    <a:pt x="1218" y="231"/>
                  </a:moveTo>
                  <a:cubicBezTo>
                    <a:pt x="1180" y="268"/>
                    <a:pt x="1180" y="268"/>
                    <a:pt x="1180" y="268"/>
                  </a:cubicBezTo>
                  <a:cubicBezTo>
                    <a:pt x="1062" y="379"/>
                    <a:pt x="1062" y="379"/>
                    <a:pt x="1062" y="379"/>
                  </a:cubicBezTo>
                  <a:cubicBezTo>
                    <a:pt x="930" y="367"/>
                    <a:pt x="877" y="448"/>
                    <a:pt x="856" y="525"/>
                  </a:cubicBezTo>
                  <a:cubicBezTo>
                    <a:pt x="323" y="525"/>
                    <a:pt x="323" y="525"/>
                    <a:pt x="323" y="525"/>
                  </a:cubicBezTo>
                  <a:cubicBezTo>
                    <a:pt x="257" y="305"/>
                    <a:pt x="0" y="364"/>
                    <a:pt x="0" y="364"/>
                  </a:cubicBezTo>
                  <a:cubicBezTo>
                    <a:pt x="0" y="221"/>
                    <a:pt x="0" y="221"/>
                    <a:pt x="0" y="221"/>
                  </a:cubicBezTo>
                  <a:cubicBezTo>
                    <a:pt x="173" y="43"/>
                    <a:pt x="173" y="43"/>
                    <a:pt x="173" y="43"/>
                  </a:cubicBezTo>
                  <a:cubicBezTo>
                    <a:pt x="200" y="16"/>
                    <a:pt x="237" y="0"/>
                    <a:pt x="275" y="0"/>
                  </a:cubicBezTo>
                  <a:cubicBezTo>
                    <a:pt x="768" y="0"/>
                    <a:pt x="768" y="0"/>
                    <a:pt x="768" y="0"/>
                  </a:cubicBezTo>
                  <a:cubicBezTo>
                    <a:pt x="807" y="0"/>
                    <a:pt x="844" y="16"/>
                    <a:pt x="871" y="44"/>
                  </a:cubicBezTo>
                  <a:cubicBezTo>
                    <a:pt x="1033" y="213"/>
                    <a:pt x="1033" y="213"/>
                    <a:pt x="1033" y="213"/>
                  </a:cubicBezTo>
                  <a:lnTo>
                    <a:pt x="1218" y="231"/>
                  </a:ln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lîde"/>
            <p:cNvSpPr/>
            <p:nvPr/>
          </p:nvSpPr>
          <p:spPr bwMode="auto">
            <a:xfrm>
              <a:off x="5998358" y="1858796"/>
              <a:ext cx="2274817" cy="1097824"/>
            </a:xfrm>
            <a:custGeom>
              <a:avLst/>
              <a:gdLst>
                <a:gd name="T0" fmla="*/ 0 w 415"/>
                <a:gd name="T1" fmla="*/ 200 h 200"/>
                <a:gd name="T2" fmla="*/ 415 w 415"/>
                <a:gd name="T3" fmla="*/ 200 h 200"/>
                <a:gd name="T4" fmla="*/ 255 w 415"/>
                <a:gd name="T5" fmla="*/ 32 h 200"/>
                <a:gd name="T6" fmla="*/ 178 w 415"/>
                <a:gd name="T7" fmla="*/ 0 h 200"/>
                <a:gd name="T8" fmla="*/ 0 w 415"/>
                <a:gd name="T9" fmla="*/ 0 h 200"/>
                <a:gd name="T10" fmla="*/ 0 w 415"/>
                <a:gd name="T11" fmla="*/ 200 h 200"/>
              </a:gdLst>
              <a:ahLst/>
              <a:cxnLst>
                <a:cxn ang="0">
                  <a:pos x="T0" y="T1"/>
                </a:cxn>
                <a:cxn ang="0">
                  <a:pos x="T2" y="T3"/>
                </a:cxn>
                <a:cxn ang="0">
                  <a:pos x="T4" y="T5"/>
                </a:cxn>
                <a:cxn ang="0">
                  <a:pos x="T6" y="T7"/>
                </a:cxn>
                <a:cxn ang="0">
                  <a:pos x="T8" y="T9"/>
                </a:cxn>
                <a:cxn ang="0">
                  <a:pos x="T10" y="T11"/>
                </a:cxn>
              </a:cxnLst>
              <a:rect l="0" t="0" r="r" b="b"/>
              <a:pathLst>
                <a:path w="415" h="200">
                  <a:moveTo>
                    <a:pt x="0" y="200"/>
                  </a:moveTo>
                  <a:cubicBezTo>
                    <a:pt x="415" y="200"/>
                    <a:pt x="415" y="200"/>
                    <a:pt x="415" y="200"/>
                  </a:cubicBezTo>
                  <a:cubicBezTo>
                    <a:pt x="255" y="32"/>
                    <a:pt x="255" y="32"/>
                    <a:pt x="255" y="32"/>
                  </a:cubicBezTo>
                  <a:cubicBezTo>
                    <a:pt x="235" y="12"/>
                    <a:pt x="207" y="0"/>
                    <a:pt x="178" y="0"/>
                  </a:cubicBezTo>
                  <a:cubicBezTo>
                    <a:pt x="0" y="0"/>
                    <a:pt x="0" y="0"/>
                    <a:pt x="0" y="0"/>
                  </a:cubicBezTo>
                  <a:lnTo>
                    <a:pt x="0" y="200"/>
                  </a:lnTo>
                  <a:close/>
                </a:path>
              </a:pathLst>
            </a:custGeom>
            <a:solidFill>
              <a:srgbClr val="BFC0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śḻídé"/>
            <p:cNvSpPr/>
            <p:nvPr/>
          </p:nvSpPr>
          <p:spPr bwMode="auto">
            <a:xfrm>
              <a:off x="3156155" y="1858796"/>
              <a:ext cx="2594136" cy="1097824"/>
            </a:xfrm>
            <a:custGeom>
              <a:avLst/>
              <a:gdLst>
                <a:gd name="T0" fmla="*/ 473 w 473"/>
                <a:gd name="T1" fmla="*/ 0 h 200"/>
                <a:gd name="T2" fmla="*/ 240 w 473"/>
                <a:gd name="T3" fmla="*/ 0 h 200"/>
                <a:gd name="T4" fmla="*/ 165 w 473"/>
                <a:gd name="T5" fmla="*/ 32 h 200"/>
                <a:gd name="T6" fmla="*/ 0 w 473"/>
                <a:gd name="T7" fmla="*/ 200 h 200"/>
                <a:gd name="T8" fmla="*/ 473 w 473"/>
                <a:gd name="T9" fmla="*/ 200 h 200"/>
                <a:gd name="T10" fmla="*/ 473 w 473"/>
                <a:gd name="T11" fmla="*/ 0 h 200"/>
              </a:gdLst>
              <a:ahLst/>
              <a:cxnLst>
                <a:cxn ang="0">
                  <a:pos x="T0" y="T1"/>
                </a:cxn>
                <a:cxn ang="0">
                  <a:pos x="T2" y="T3"/>
                </a:cxn>
                <a:cxn ang="0">
                  <a:pos x="T4" y="T5"/>
                </a:cxn>
                <a:cxn ang="0">
                  <a:pos x="T6" y="T7"/>
                </a:cxn>
                <a:cxn ang="0">
                  <a:pos x="T8" y="T9"/>
                </a:cxn>
                <a:cxn ang="0">
                  <a:pos x="T10" y="T11"/>
                </a:cxn>
              </a:cxnLst>
              <a:rect l="0" t="0" r="r" b="b"/>
              <a:pathLst>
                <a:path w="473" h="200">
                  <a:moveTo>
                    <a:pt x="473" y="0"/>
                  </a:moveTo>
                  <a:cubicBezTo>
                    <a:pt x="240" y="0"/>
                    <a:pt x="240" y="0"/>
                    <a:pt x="240" y="0"/>
                  </a:cubicBezTo>
                  <a:cubicBezTo>
                    <a:pt x="212" y="0"/>
                    <a:pt x="184" y="11"/>
                    <a:pt x="165" y="32"/>
                  </a:cubicBezTo>
                  <a:cubicBezTo>
                    <a:pt x="0" y="200"/>
                    <a:pt x="0" y="200"/>
                    <a:pt x="0" y="200"/>
                  </a:cubicBezTo>
                  <a:cubicBezTo>
                    <a:pt x="473" y="200"/>
                    <a:pt x="473" y="200"/>
                    <a:pt x="473" y="200"/>
                  </a:cubicBezTo>
                  <a:lnTo>
                    <a:pt x="473" y="0"/>
                  </a:lnTo>
                  <a:close/>
                </a:path>
              </a:pathLst>
            </a:custGeom>
            <a:solidFill>
              <a:srgbClr val="BFC0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ïṧ1ïḑé"/>
            <p:cNvSpPr/>
            <p:nvPr/>
          </p:nvSpPr>
          <p:spPr bwMode="auto">
            <a:xfrm>
              <a:off x="2586132" y="3948883"/>
              <a:ext cx="1622985" cy="1625624"/>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ṥḻiḋe"/>
            <p:cNvSpPr/>
            <p:nvPr/>
          </p:nvSpPr>
          <p:spPr bwMode="auto">
            <a:xfrm>
              <a:off x="2908089" y="4273480"/>
              <a:ext cx="976430" cy="97643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ş1ïḋe"/>
            <p:cNvSpPr/>
            <p:nvPr/>
          </p:nvSpPr>
          <p:spPr bwMode="auto">
            <a:xfrm>
              <a:off x="3161433" y="4526824"/>
              <a:ext cx="472381" cy="472381"/>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šľîḋè"/>
            <p:cNvSpPr/>
            <p:nvPr/>
          </p:nvSpPr>
          <p:spPr bwMode="auto">
            <a:xfrm>
              <a:off x="7774404" y="3948883"/>
              <a:ext cx="1622985" cy="1625624"/>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ŝḻídê"/>
            <p:cNvSpPr/>
            <p:nvPr/>
          </p:nvSpPr>
          <p:spPr bwMode="auto">
            <a:xfrm>
              <a:off x="8104279" y="4273480"/>
              <a:ext cx="971152" cy="97643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şḷíḋe"/>
            <p:cNvSpPr/>
            <p:nvPr/>
          </p:nvSpPr>
          <p:spPr bwMode="auto">
            <a:xfrm>
              <a:off x="8349706" y="4526824"/>
              <a:ext cx="477659" cy="472381"/>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iṡľïḋé"/>
            <p:cNvSpPr/>
            <p:nvPr/>
          </p:nvSpPr>
          <p:spPr bwMode="auto">
            <a:xfrm>
              <a:off x="1081902" y="3220520"/>
              <a:ext cx="416962" cy="723086"/>
            </a:xfrm>
            <a:custGeom>
              <a:avLst/>
              <a:gdLst>
                <a:gd name="T0" fmla="*/ 76 w 76"/>
                <a:gd name="T1" fmla="*/ 0 h 132"/>
                <a:gd name="T2" fmla="*/ 76 w 76"/>
                <a:gd name="T3" fmla="*/ 61 h 132"/>
                <a:gd name="T4" fmla="*/ 5 w 76"/>
                <a:gd name="T5" fmla="*/ 132 h 132"/>
                <a:gd name="T6" fmla="*/ 0 w 76"/>
                <a:gd name="T7" fmla="*/ 132 h 132"/>
                <a:gd name="T8" fmla="*/ 0 w 76"/>
                <a:gd name="T9" fmla="*/ 64 h 132"/>
                <a:gd name="T10" fmla="*/ 20 w 76"/>
                <a:gd name="T11" fmla="*/ 0 h 132"/>
                <a:gd name="T12" fmla="*/ 76 w 76"/>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76" h="132">
                  <a:moveTo>
                    <a:pt x="76" y="0"/>
                  </a:moveTo>
                  <a:cubicBezTo>
                    <a:pt x="76" y="61"/>
                    <a:pt x="76" y="61"/>
                    <a:pt x="76" y="61"/>
                  </a:cubicBezTo>
                  <a:cubicBezTo>
                    <a:pt x="76" y="100"/>
                    <a:pt x="44" y="132"/>
                    <a:pt x="5" y="132"/>
                  </a:cubicBezTo>
                  <a:cubicBezTo>
                    <a:pt x="0" y="132"/>
                    <a:pt x="0" y="132"/>
                    <a:pt x="0" y="132"/>
                  </a:cubicBezTo>
                  <a:cubicBezTo>
                    <a:pt x="0" y="64"/>
                    <a:pt x="0" y="64"/>
                    <a:pt x="0" y="64"/>
                  </a:cubicBezTo>
                  <a:cubicBezTo>
                    <a:pt x="0" y="40"/>
                    <a:pt x="7" y="18"/>
                    <a:pt x="20" y="0"/>
                  </a:cubicBezTo>
                  <a:lnTo>
                    <a:pt x="76" y="0"/>
                  </a:ln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ṣḻíḋe"/>
            <p:cNvSpPr/>
            <p:nvPr/>
          </p:nvSpPr>
          <p:spPr bwMode="auto">
            <a:xfrm>
              <a:off x="10616606" y="3341914"/>
              <a:ext cx="493493" cy="635999"/>
            </a:xfrm>
            <a:custGeom>
              <a:avLst/>
              <a:gdLst>
                <a:gd name="T0" fmla="*/ 90 w 90"/>
                <a:gd name="T1" fmla="*/ 55 h 116"/>
                <a:gd name="T2" fmla="*/ 89 w 90"/>
                <a:gd name="T3" fmla="*/ 114 h 116"/>
                <a:gd name="T4" fmla="*/ 89 w 90"/>
                <a:gd name="T5" fmla="*/ 116 h 116"/>
                <a:gd name="T6" fmla="*/ 82 w 90"/>
                <a:gd name="T7" fmla="*/ 116 h 116"/>
                <a:gd name="T8" fmla="*/ 0 w 90"/>
                <a:gd name="T9" fmla="*/ 52 h 116"/>
                <a:gd name="T10" fmla="*/ 0 w 90"/>
                <a:gd name="T11" fmla="*/ 16 h 116"/>
                <a:gd name="T12" fmla="*/ 21 w 90"/>
                <a:gd name="T13" fmla="*/ 0 h 116"/>
                <a:gd name="T14" fmla="*/ 76 w 90"/>
                <a:gd name="T15" fmla="*/ 0 h 116"/>
                <a:gd name="T16" fmla="*/ 90 w 90"/>
                <a:gd name="T1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16">
                  <a:moveTo>
                    <a:pt x="90" y="55"/>
                  </a:moveTo>
                  <a:cubicBezTo>
                    <a:pt x="89" y="114"/>
                    <a:pt x="89" y="114"/>
                    <a:pt x="89" y="114"/>
                  </a:cubicBezTo>
                  <a:cubicBezTo>
                    <a:pt x="89" y="116"/>
                    <a:pt x="89" y="116"/>
                    <a:pt x="89" y="116"/>
                  </a:cubicBezTo>
                  <a:cubicBezTo>
                    <a:pt x="82" y="116"/>
                    <a:pt x="82" y="116"/>
                    <a:pt x="82" y="116"/>
                  </a:cubicBezTo>
                  <a:cubicBezTo>
                    <a:pt x="37" y="116"/>
                    <a:pt x="0" y="87"/>
                    <a:pt x="0" y="52"/>
                  </a:cubicBezTo>
                  <a:cubicBezTo>
                    <a:pt x="0" y="16"/>
                    <a:pt x="0" y="16"/>
                    <a:pt x="0" y="16"/>
                  </a:cubicBezTo>
                  <a:cubicBezTo>
                    <a:pt x="0" y="7"/>
                    <a:pt x="10" y="0"/>
                    <a:pt x="21" y="0"/>
                  </a:cubicBezTo>
                  <a:cubicBezTo>
                    <a:pt x="76" y="0"/>
                    <a:pt x="76" y="0"/>
                    <a:pt x="76" y="0"/>
                  </a:cubicBezTo>
                  <a:cubicBezTo>
                    <a:pt x="85" y="17"/>
                    <a:pt x="90" y="35"/>
                    <a:pt x="90" y="55"/>
                  </a:cubicBezTo>
                  <a:close/>
                </a:path>
              </a:pathLst>
            </a:custGeom>
            <a:solidFill>
              <a:srgbClr val="F7B0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1ïḍè"/>
            <p:cNvSpPr/>
            <p:nvPr/>
          </p:nvSpPr>
          <p:spPr bwMode="auto">
            <a:xfrm>
              <a:off x="5048318" y="1283494"/>
              <a:ext cx="1438255" cy="258622"/>
            </a:xfrm>
            <a:prstGeom prst="rect">
              <a:avLst/>
            </a:prstGeom>
            <a:solidFill>
              <a:srgbClr val="46B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0" name="íśļîḋê"/>
            <p:cNvSpPr/>
            <p:nvPr/>
          </p:nvSpPr>
          <p:spPr bwMode="auto">
            <a:xfrm>
              <a:off x="5048318" y="1283494"/>
              <a:ext cx="701974" cy="258622"/>
            </a:xfrm>
            <a:prstGeom prst="rect">
              <a:avLst/>
            </a:prstGeom>
            <a:solidFill>
              <a:srgbClr val="F049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îṧľiḓè"/>
            <p:cNvSpPr/>
            <p:nvPr/>
          </p:nvSpPr>
          <p:spPr bwMode="auto">
            <a:xfrm>
              <a:off x="5267355" y="1542116"/>
              <a:ext cx="997542" cy="113477"/>
            </a:xfrm>
            <a:prstGeom prst="rect">
              <a:avLst/>
            </a:prstGeom>
            <a:solidFill>
              <a:srgbClr val="242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2" name="íşḷïḓê"/>
            <p:cNvSpPr/>
            <p:nvPr/>
          </p:nvSpPr>
          <p:spPr bwMode="auto">
            <a:xfrm>
              <a:off x="4246062" y="3128155"/>
              <a:ext cx="390572" cy="137228"/>
            </a:xfrm>
            <a:prstGeom prst="rect">
              <a:avLst/>
            </a:prstGeom>
            <a:solidFill>
              <a:srgbClr val="242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ļïḍé"/>
            <p:cNvSpPr/>
            <p:nvPr/>
          </p:nvSpPr>
          <p:spPr bwMode="auto">
            <a:xfrm>
              <a:off x="6716165" y="3128155"/>
              <a:ext cx="387933" cy="137228"/>
            </a:xfrm>
            <a:prstGeom prst="rect">
              <a:avLst/>
            </a:prstGeom>
            <a:solidFill>
              <a:srgbClr val="242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 name="îṡľïḋê"/>
            <p:cNvSpPr/>
            <p:nvPr/>
          </p:nvSpPr>
          <p:spPr bwMode="auto">
            <a:xfrm>
              <a:off x="4647190" y="3611091"/>
              <a:ext cx="401128" cy="493493"/>
            </a:xfrm>
            <a:custGeom>
              <a:avLst/>
              <a:gdLst>
                <a:gd name="T0" fmla="*/ 0 w 73"/>
                <a:gd name="T1" fmla="*/ 0 h 90"/>
                <a:gd name="T2" fmla="*/ 43 w 73"/>
                <a:gd name="T3" fmla="*/ 0 h 90"/>
                <a:gd name="T4" fmla="*/ 73 w 73"/>
                <a:gd name="T5" fmla="*/ 29 h 90"/>
                <a:gd name="T6" fmla="*/ 43 w 73"/>
                <a:gd name="T7" fmla="*/ 58 h 90"/>
                <a:gd name="T8" fmla="*/ 20 w 73"/>
                <a:gd name="T9" fmla="*/ 58 h 90"/>
                <a:gd name="T10" fmla="*/ 20 w 73"/>
                <a:gd name="T11" fmla="*/ 90 h 90"/>
                <a:gd name="T12" fmla="*/ 0 w 73"/>
                <a:gd name="T13" fmla="*/ 90 h 90"/>
                <a:gd name="T14" fmla="*/ 0 w 73"/>
                <a:gd name="T15" fmla="*/ 0 h 90"/>
                <a:gd name="T16" fmla="*/ 40 w 73"/>
                <a:gd name="T17" fmla="*/ 17 h 90"/>
                <a:gd name="T18" fmla="*/ 20 w 73"/>
                <a:gd name="T19" fmla="*/ 17 h 90"/>
                <a:gd name="T20" fmla="*/ 20 w 73"/>
                <a:gd name="T21" fmla="*/ 41 h 90"/>
                <a:gd name="T22" fmla="*/ 40 w 73"/>
                <a:gd name="T23" fmla="*/ 41 h 90"/>
                <a:gd name="T24" fmla="*/ 53 w 73"/>
                <a:gd name="T25" fmla="*/ 29 h 90"/>
                <a:gd name="T26" fmla="*/ 40 w 73"/>
                <a:gd name="T27"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90">
                  <a:moveTo>
                    <a:pt x="0" y="0"/>
                  </a:moveTo>
                  <a:cubicBezTo>
                    <a:pt x="43" y="0"/>
                    <a:pt x="43" y="0"/>
                    <a:pt x="43" y="0"/>
                  </a:cubicBezTo>
                  <a:cubicBezTo>
                    <a:pt x="62" y="0"/>
                    <a:pt x="73" y="13"/>
                    <a:pt x="73" y="29"/>
                  </a:cubicBezTo>
                  <a:cubicBezTo>
                    <a:pt x="73" y="45"/>
                    <a:pt x="62" y="58"/>
                    <a:pt x="43" y="58"/>
                  </a:cubicBezTo>
                  <a:cubicBezTo>
                    <a:pt x="20" y="58"/>
                    <a:pt x="20" y="58"/>
                    <a:pt x="20" y="58"/>
                  </a:cubicBezTo>
                  <a:cubicBezTo>
                    <a:pt x="20" y="90"/>
                    <a:pt x="20" y="90"/>
                    <a:pt x="20" y="90"/>
                  </a:cubicBezTo>
                  <a:cubicBezTo>
                    <a:pt x="0" y="90"/>
                    <a:pt x="0" y="90"/>
                    <a:pt x="0" y="90"/>
                  </a:cubicBezTo>
                  <a:lnTo>
                    <a:pt x="0" y="0"/>
                  </a:lnTo>
                  <a:close/>
                  <a:moveTo>
                    <a:pt x="40" y="17"/>
                  </a:moveTo>
                  <a:cubicBezTo>
                    <a:pt x="20" y="17"/>
                    <a:pt x="20" y="17"/>
                    <a:pt x="20" y="17"/>
                  </a:cubicBezTo>
                  <a:cubicBezTo>
                    <a:pt x="20" y="41"/>
                    <a:pt x="20" y="41"/>
                    <a:pt x="20" y="41"/>
                  </a:cubicBezTo>
                  <a:cubicBezTo>
                    <a:pt x="40" y="41"/>
                    <a:pt x="40" y="41"/>
                    <a:pt x="40" y="41"/>
                  </a:cubicBezTo>
                  <a:cubicBezTo>
                    <a:pt x="48" y="41"/>
                    <a:pt x="53" y="37"/>
                    <a:pt x="53" y="29"/>
                  </a:cubicBezTo>
                  <a:cubicBezTo>
                    <a:pt x="53" y="22"/>
                    <a:pt x="48" y="17"/>
                    <a:pt x="4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ïṥļíde"/>
            <p:cNvSpPr/>
            <p:nvPr/>
          </p:nvSpPr>
          <p:spPr bwMode="auto">
            <a:xfrm>
              <a:off x="5087903" y="3603174"/>
              <a:ext cx="514605" cy="511966"/>
            </a:xfrm>
            <a:custGeom>
              <a:avLst/>
              <a:gdLst>
                <a:gd name="T0" fmla="*/ 47 w 94"/>
                <a:gd name="T1" fmla="*/ 0 h 93"/>
                <a:gd name="T2" fmla="*/ 94 w 94"/>
                <a:gd name="T3" fmla="*/ 46 h 93"/>
                <a:gd name="T4" fmla="*/ 47 w 94"/>
                <a:gd name="T5" fmla="*/ 93 h 93"/>
                <a:gd name="T6" fmla="*/ 0 w 94"/>
                <a:gd name="T7" fmla="*/ 46 h 93"/>
                <a:gd name="T8" fmla="*/ 47 w 94"/>
                <a:gd name="T9" fmla="*/ 0 h 93"/>
                <a:gd name="T10" fmla="*/ 47 w 94"/>
                <a:gd name="T11" fmla="*/ 17 h 93"/>
                <a:gd name="T12" fmla="*/ 20 w 94"/>
                <a:gd name="T13" fmla="*/ 46 h 93"/>
                <a:gd name="T14" fmla="*/ 47 w 94"/>
                <a:gd name="T15" fmla="*/ 76 h 93"/>
                <a:gd name="T16" fmla="*/ 75 w 94"/>
                <a:gd name="T17" fmla="*/ 46 h 93"/>
                <a:gd name="T18" fmla="*/ 47 w 94"/>
                <a:gd name="T19"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3">
                  <a:moveTo>
                    <a:pt x="47" y="0"/>
                  </a:moveTo>
                  <a:cubicBezTo>
                    <a:pt x="74" y="0"/>
                    <a:pt x="94" y="19"/>
                    <a:pt x="94" y="46"/>
                  </a:cubicBezTo>
                  <a:cubicBezTo>
                    <a:pt x="94" y="73"/>
                    <a:pt x="74" y="93"/>
                    <a:pt x="47" y="93"/>
                  </a:cubicBezTo>
                  <a:cubicBezTo>
                    <a:pt x="20" y="93"/>
                    <a:pt x="0" y="73"/>
                    <a:pt x="0" y="46"/>
                  </a:cubicBezTo>
                  <a:cubicBezTo>
                    <a:pt x="0" y="19"/>
                    <a:pt x="20" y="0"/>
                    <a:pt x="47" y="0"/>
                  </a:cubicBezTo>
                  <a:close/>
                  <a:moveTo>
                    <a:pt x="47" y="17"/>
                  </a:moveTo>
                  <a:cubicBezTo>
                    <a:pt x="31" y="17"/>
                    <a:pt x="20" y="29"/>
                    <a:pt x="20" y="46"/>
                  </a:cubicBezTo>
                  <a:cubicBezTo>
                    <a:pt x="20" y="63"/>
                    <a:pt x="31" y="76"/>
                    <a:pt x="47" y="76"/>
                  </a:cubicBezTo>
                  <a:cubicBezTo>
                    <a:pt x="64" y="76"/>
                    <a:pt x="75" y="63"/>
                    <a:pt x="75" y="46"/>
                  </a:cubicBezTo>
                  <a:cubicBezTo>
                    <a:pt x="75" y="29"/>
                    <a:pt x="64" y="17"/>
                    <a:pt x="47"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ṥ1îḋè"/>
            <p:cNvSpPr/>
            <p:nvPr/>
          </p:nvSpPr>
          <p:spPr bwMode="auto">
            <a:xfrm>
              <a:off x="5679039" y="3611091"/>
              <a:ext cx="311402" cy="493493"/>
            </a:xfrm>
            <a:custGeom>
              <a:avLst/>
              <a:gdLst>
                <a:gd name="T0" fmla="*/ 0 w 118"/>
                <a:gd name="T1" fmla="*/ 0 h 187"/>
                <a:gd name="T2" fmla="*/ 40 w 118"/>
                <a:gd name="T3" fmla="*/ 0 h 187"/>
                <a:gd name="T4" fmla="*/ 40 w 118"/>
                <a:gd name="T5" fmla="*/ 151 h 187"/>
                <a:gd name="T6" fmla="*/ 118 w 118"/>
                <a:gd name="T7" fmla="*/ 151 h 187"/>
                <a:gd name="T8" fmla="*/ 118 w 118"/>
                <a:gd name="T9" fmla="*/ 187 h 187"/>
                <a:gd name="T10" fmla="*/ 0 w 118"/>
                <a:gd name="T11" fmla="*/ 187 h 187"/>
                <a:gd name="T12" fmla="*/ 0 w 118"/>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18" h="187">
                  <a:moveTo>
                    <a:pt x="0" y="0"/>
                  </a:moveTo>
                  <a:lnTo>
                    <a:pt x="40" y="0"/>
                  </a:lnTo>
                  <a:lnTo>
                    <a:pt x="40" y="151"/>
                  </a:lnTo>
                  <a:lnTo>
                    <a:pt x="118" y="151"/>
                  </a:lnTo>
                  <a:lnTo>
                    <a:pt x="118" y="187"/>
                  </a:lnTo>
                  <a:lnTo>
                    <a:pt x="0" y="18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Sḻíďè"/>
            <p:cNvSpPr/>
            <p:nvPr/>
          </p:nvSpPr>
          <p:spPr bwMode="auto">
            <a:xfrm>
              <a:off x="6064333" y="3611091"/>
              <a:ext cx="102921" cy="4934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8" name="ísļide"/>
            <p:cNvSpPr/>
            <p:nvPr/>
          </p:nvSpPr>
          <p:spPr bwMode="auto">
            <a:xfrm>
              <a:off x="6243784" y="3603174"/>
              <a:ext cx="467103" cy="511966"/>
            </a:xfrm>
            <a:custGeom>
              <a:avLst/>
              <a:gdLst>
                <a:gd name="T0" fmla="*/ 0 w 85"/>
                <a:gd name="T1" fmla="*/ 46 h 93"/>
                <a:gd name="T2" fmla="*/ 47 w 85"/>
                <a:gd name="T3" fmla="*/ 0 h 93"/>
                <a:gd name="T4" fmla="*/ 85 w 85"/>
                <a:gd name="T5" fmla="*/ 22 h 93"/>
                <a:gd name="T6" fmla="*/ 69 w 85"/>
                <a:gd name="T7" fmla="*/ 30 h 93"/>
                <a:gd name="T8" fmla="*/ 47 w 85"/>
                <a:gd name="T9" fmla="*/ 17 h 93"/>
                <a:gd name="T10" fmla="*/ 20 w 85"/>
                <a:gd name="T11" fmla="*/ 46 h 93"/>
                <a:gd name="T12" fmla="*/ 47 w 85"/>
                <a:gd name="T13" fmla="*/ 76 h 93"/>
                <a:gd name="T14" fmla="*/ 69 w 85"/>
                <a:gd name="T15" fmla="*/ 63 h 93"/>
                <a:gd name="T16" fmla="*/ 85 w 85"/>
                <a:gd name="T17" fmla="*/ 71 h 93"/>
                <a:gd name="T18" fmla="*/ 47 w 85"/>
                <a:gd name="T19" fmla="*/ 93 h 93"/>
                <a:gd name="T20" fmla="*/ 0 w 85"/>
                <a:gd name="T21"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3">
                  <a:moveTo>
                    <a:pt x="0" y="46"/>
                  </a:moveTo>
                  <a:cubicBezTo>
                    <a:pt x="0" y="19"/>
                    <a:pt x="21" y="0"/>
                    <a:pt x="47" y="0"/>
                  </a:cubicBezTo>
                  <a:cubicBezTo>
                    <a:pt x="68" y="0"/>
                    <a:pt x="79" y="10"/>
                    <a:pt x="85" y="22"/>
                  </a:cubicBezTo>
                  <a:cubicBezTo>
                    <a:pt x="69" y="30"/>
                    <a:pt x="69" y="30"/>
                    <a:pt x="69" y="30"/>
                  </a:cubicBezTo>
                  <a:cubicBezTo>
                    <a:pt x="65" y="22"/>
                    <a:pt x="57" y="17"/>
                    <a:pt x="47" y="17"/>
                  </a:cubicBezTo>
                  <a:cubicBezTo>
                    <a:pt x="31" y="17"/>
                    <a:pt x="20" y="29"/>
                    <a:pt x="20" y="46"/>
                  </a:cubicBezTo>
                  <a:cubicBezTo>
                    <a:pt x="20" y="63"/>
                    <a:pt x="31" y="76"/>
                    <a:pt x="47" y="76"/>
                  </a:cubicBezTo>
                  <a:cubicBezTo>
                    <a:pt x="57" y="76"/>
                    <a:pt x="65" y="70"/>
                    <a:pt x="69" y="63"/>
                  </a:cubicBezTo>
                  <a:cubicBezTo>
                    <a:pt x="85" y="71"/>
                    <a:pt x="85" y="71"/>
                    <a:pt x="85" y="71"/>
                  </a:cubicBezTo>
                  <a:cubicBezTo>
                    <a:pt x="79" y="82"/>
                    <a:pt x="68" y="93"/>
                    <a:pt x="47" y="93"/>
                  </a:cubicBezTo>
                  <a:cubicBezTo>
                    <a:pt x="21" y="93"/>
                    <a:pt x="0" y="74"/>
                    <a:pt x="0"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ṥḻïdê"/>
            <p:cNvSpPr/>
            <p:nvPr/>
          </p:nvSpPr>
          <p:spPr bwMode="auto">
            <a:xfrm>
              <a:off x="6776862" y="3611091"/>
              <a:ext cx="345709" cy="493493"/>
            </a:xfrm>
            <a:custGeom>
              <a:avLst/>
              <a:gdLst>
                <a:gd name="T0" fmla="*/ 0 w 131"/>
                <a:gd name="T1" fmla="*/ 0 h 187"/>
                <a:gd name="T2" fmla="*/ 131 w 131"/>
                <a:gd name="T3" fmla="*/ 0 h 187"/>
                <a:gd name="T4" fmla="*/ 131 w 131"/>
                <a:gd name="T5" fmla="*/ 35 h 187"/>
                <a:gd name="T6" fmla="*/ 39 w 131"/>
                <a:gd name="T7" fmla="*/ 35 h 187"/>
                <a:gd name="T8" fmla="*/ 39 w 131"/>
                <a:gd name="T9" fmla="*/ 74 h 187"/>
                <a:gd name="T10" fmla="*/ 129 w 131"/>
                <a:gd name="T11" fmla="*/ 74 h 187"/>
                <a:gd name="T12" fmla="*/ 129 w 131"/>
                <a:gd name="T13" fmla="*/ 110 h 187"/>
                <a:gd name="T14" fmla="*/ 39 w 131"/>
                <a:gd name="T15" fmla="*/ 110 h 187"/>
                <a:gd name="T16" fmla="*/ 39 w 131"/>
                <a:gd name="T17" fmla="*/ 153 h 187"/>
                <a:gd name="T18" fmla="*/ 131 w 131"/>
                <a:gd name="T19" fmla="*/ 153 h 187"/>
                <a:gd name="T20" fmla="*/ 131 w 131"/>
                <a:gd name="T21" fmla="*/ 187 h 187"/>
                <a:gd name="T22" fmla="*/ 0 w 131"/>
                <a:gd name="T23" fmla="*/ 187 h 187"/>
                <a:gd name="T24" fmla="*/ 0 w 131"/>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7">
                  <a:moveTo>
                    <a:pt x="0" y="0"/>
                  </a:moveTo>
                  <a:lnTo>
                    <a:pt x="131" y="0"/>
                  </a:lnTo>
                  <a:lnTo>
                    <a:pt x="131" y="35"/>
                  </a:lnTo>
                  <a:lnTo>
                    <a:pt x="39" y="35"/>
                  </a:lnTo>
                  <a:lnTo>
                    <a:pt x="39" y="74"/>
                  </a:lnTo>
                  <a:lnTo>
                    <a:pt x="129" y="74"/>
                  </a:lnTo>
                  <a:lnTo>
                    <a:pt x="129" y="110"/>
                  </a:lnTo>
                  <a:lnTo>
                    <a:pt x="39" y="110"/>
                  </a:lnTo>
                  <a:lnTo>
                    <a:pt x="39" y="153"/>
                  </a:lnTo>
                  <a:lnTo>
                    <a:pt x="131" y="153"/>
                  </a:lnTo>
                  <a:lnTo>
                    <a:pt x="131" y="187"/>
                  </a:lnTo>
                  <a:lnTo>
                    <a:pt x="0" y="18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10" name="矩形: 圆角 109"/>
          <p:cNvSpPr/>
          <p:nvPr/>
        </p:nvSpPr>
        <p:spPr>
          <a:xfrm>
            <a:off x="9507367" y="3255329"/>
            <a:ext cx="174850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警车</a:t>
            </a:r>
            <a:endParaRPr lang="zh-CN" altLang="en-US" sz="2400" b="1" dirty="0">
              <a:latin typeface="微软雅黑" panose="020B0503020204020204" pitchFamily="34" charset="-122"/>
              <a:ea typeface="微软雅黑" panose="020B0503020204020204" pitchFamily="34" charset="-122"/>
            </a:endParaRPr>
          </a:p>
        </p:txBody>
      </p:sp>
      <p:grpSp>
        <p:nvGrpSpPr>
          <p:cNvPr id="111" name="d7c73d82-b4d7-4175-abd7-2689cf49fc0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143101" y="4844034"/>
            <a:ext cx="2407137" cy="1062710"/>
            <a:chOff x="1450181" y="1377950"/>
            <a:chExt cx="9291638" cy="4102101"/>
          </a:xfrm>
        </p:grpSpPr>
        <p:sp>
          <p:nvSpPr>
            <p:cNvPr id="112" name="íṣļîḋe"/>
            <p:cNvSpPr/>
            <p:nvPr/>
          </p:nvSpPr>
          <p:spPr bwMode="auto">
            <a:xfrm>
              <a:off x="5865019" y="2106613"/>
              <a:ext cx="1560513" cy="2760663"/>
            </a:xfrm>
            <a:prstGeom prst="rect">
              <a:avLst/>
            </a:prstGeom>
            <a:solidFill>
              <a:srgbClr val="EDEC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3" name="ïşḻîde"/>
            <p:cNvSpPr/>
            <p:nvPr/>
          </p:nvSpPr>
          <p:spPr bwMode="auto">
            <a:xfrm>
              <a:off x="7425531" y="1797050"/>
              <a:ext cx="3203575" cy="3070225"/>
            </a:xfrm>
            <a:custGeom>
              <a:avLst/>
              <a:gdLst>
                <a:gd name="T0" fmla="*/ 0 w 2018"/>
                <a:gd name="T1" fmla="*/ 0 h 1934"/>
                <a:gd name="T2" fmla="*/ 0 w 2018"/>
                <a:gd name="T3" fmla="*/ 1934 h 1934"/>
                <a:gd name="T4" fmla="*/ 2018 w 2018"/>
                <a:gd name="T5" fmla="*/ 1934 h 1934"/>
                <a:gd name="T6" fmla="*/ 2018 w 2018"/>
                <a:gd name="T7" fmla="*/ 895 h 1934"/>
                <a:gd name="T8" fmla="*/ 1846 w 2018"/>
                <a:gd name="T9" fmla="*/ 0 h 1934"/>
                <a:gd name="T10" fmla="*/ 0 w 2018"/>
                <a:gd name="T11" fmla="*/ 0 h 1934"/>
              </a:gdLst>
              <a:ahLst/>
              <a:cxnLst>
                <a:cxn ang="0">
                  <a:pos x="T0" y="T1"/>
                </a:cxn>
                <a:cxn ang="0">
                  <a:pos x="T2" y="T3"/>
                </a:cxn>
                <a:cxn ang="0">
                  <a:pos x="T4" y="T5"/>
                </a:cxn>
                <a:cxn ang="0">
                  <a:pos x="T6" y="T7"/>
                </a:cxn>
                <a:cxn ang="0">
                  <a:pos x="T8" y="T9"/>
                </a:cxn>
                <a:cxn ang="0">
                  <a:pos x="T10" y="T11"/>
                </a:cxn>
              </a:cxnLst>
              <a:rect l="0" t="0" r="r" b="b"/>
              <a:pathLst>
                <a:path w="2018" h="1934">
                  <a:moveTo>
                    <a:pt x="0" y="0"/>
                  </a:moveTo>
                  <a:lnTo>
                    <a:pt x="0" y="1934"/>
                  </a:lnTo>
                  <a:lnTo>
                    <a:pt x="2018" y="1934"/>
                  </a:lnTo>
                  <a:lnTo>
                    <a:pt x="2018" y="895"/>
                  </a:lnTo>
                  <a:lnTo>
                    <a:pt x="1846" y="0"/>
                  </a:lnTo>
                  <a:lnTo>
                    <a:pt x="0" y="0"/>
                  </a:ln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sḻiḑè"/>
            <p:cNvSpPr/>
            <p:nvPr/>
          </p:nvSpPr>
          <p:spPr bwMode="auto">
            <a:xfrm>
              <a:off x="1512094" y="1797050"/>
              <a:ext cx="4352925" cy="3070225"/>
            </a:xfrm>
            <a:prstGeom prst="rect">
              <a:avLst/>
            </a:prstGeom>
            <a:solidFill>
              <a:srgbClr val="F049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5" name="îsľiḍe"/>
            <p:cNvSpPr/>
            <p:nvPr/>
          </p:nvSpPr>
          <p:spPr bwMode="auto">
            <a:xfrm>
              <a:off x="7425531" y="3416300"/>
              <a:ext cx="3203575" cy="481013"/>
            </a:xfrm>
            <a:prstGeom prst="rect">
              <a:avLst/>
            </a:prstGeom>
            <a:solidFill>
              <a:srgbClr val="FFD7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6" name="íṣľíḓé"/>
            <p:cNvSpPr/>
            <p:nvPr/>
          </p:nvSpPr>
          <p:spPr bwMode="auto">
            <a:xfrm>
              <a:off x="1512094" y="3416300"/>
              <a:ext cx="4352925" cy="481013"/>
            </a:xfrm>
            <a:prstGeom prst="rect">
              <a:avLst/>
            </a:prstGeom>
            <a:solidFill>
              <a:srgbClr val="FFD7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7" name="iṧľídé"/>
            <p:cNvSpPr/>
            <p:nvPr/>
          </p:nvSpPr>
          <p:spPr bwMode="auto">
            <a:xfrm>
              <a:off x="7425531" y="3416300"/>
              <a:ext cx="3203575"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8" name="ïṥḷïḑê"/>
            <p:cNvSpPr/>
            <p:nvPr/>
          </p:nvSpPr>
          <p:spPr bwMode="auto">
            <a:xfrm>
              <a:off x="1512094" y="3416300"/>
              <a:ext cx="4352925"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9" name="íṧḻíḍe"/>
            <p:cNvSpPr/>
            <p:nvPr/>
          </p:nvSpPr>
          <p:spPr bwMode="auto">
            <a:xfrm>
              <a:off x="9125744" y="1377950"/>
              <a:ext cx="544513" cy="300038"/>
            </a:xfrm>
            <a:custGeom>
              <a:avLst/>
              <a:gdLst>
                <a:gd name="T0" fmla="*/ 0 w 165"/>
                <a:gd name="T1" fmla="*/ 91 h 91"/>
                <a:gd name="T2" fmla="*/ 165 w 165"/>
                <a:gd name="T3" fmla="*/ 91 h 91"/>
                <a:gd name="T4" fmla="*/ 165 w 165"/>
                <a:gd name="T5" fmla="*/ 60 h 91"/>
                <a:gd name="T6" fmla="*/ 105 w 165"/>
                <a:gd name="T7" fmla="*/ 0 h 91"/>
                <a:gd name="T8" fmla="*/ 60 w 165"/>
                <a:gd name="T9" fmla="*/ 0 h 91"/>
                <a:gd name="T10" fmla="*/ 0 w 165"/>
                <a:gd name="T11" fmla="*/ 60 h 91"/>
                <a:gd name="T12" fmla="*/ 0 w 165"/>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165" h="91">
                  <a:moveTo>
                    <a:pt x="0" y="91"/>
                  </a:moveTo>
                  <a:cubicBezTo>
                    <a:pt x="165" y="91"/>
                    <a:pt x="165" y="91"/>
                    <a:pt x="165" y="91"/>
                  </a:cubicBezTo>
                  <a:cubicBezTo>
                    <a:pt x="165" y="60"/>
                    <a:pt x="165" y="60"/>
                    <a:pt x="165" y="60"/>
                  </a:cubicBezTo>
                  <a:cubicBezTo>
                    <a:pt x="165" y="27"/>
                    <a:pt x="139" y="0"/>
                    <a:pt x="105" y="0"/>
                  </a:cubicBezTo>
                  <a:cubicBezTo>
                    <a:pt x="60" y="0"/>
                    <a:pt x="60" y="0"/>
                    <a:pt x="60" y="0"/>
                  </a:cubicBezTo>
                  <a:cubicBezTo>
                    <a:pt x="27" y="0"/>
                    <a:pt x="0" y="27"/>
                    <a:pt x="0" y="60"/>
                  </a:cubicBezTo>
                  <a:lnTo>
                    <a:pt x="0" y="91"/>
                  </a:ln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ṣḻíḋê"/>
            <p:cNvSpPr/>
            <p:nvPr/>
          </p:nvSpPr>
          <p:spPr bwMode="auto">
            <a:xfrm>
              <a:off x="9125744" y="1377950"/>
              <a:ext cx="327025" cy="300038"/>
            </a:xfrm>
            <a:custGeom>
              <a:avLst/>
              <a:gdLst>
                <a:gd name="T0" fmla="*/ 60 w 99"/>
                <a:gd name="T1" fmla="*/ 0 h 91"/>
                <a:gd name="T2" fmla="*/ 99 w 99"/>
                <a:gd name="T3" fmla="*/ 0 h 91"/>
                <a:gd name="T4" fmla="*/ 39 w 99"/>
                <a:gd name="T5" fmla="*/ 60 h 91"/>
                <a:gd name="T6" fmla="*/ 39 w 99"/>
                <a:gd name="T7" fmla="*/ 91 h 91"/>
                <a:gd name="T8" fmla="*/ 0 w 99"/>
                <a:gd name="T9" fmla="*/ 91 h 91"/>
                <a:gd name="T10" fmla="*/ 0 w 99"/>
                <a:gd name="T11" fmla="*/ 60 h 91"/>
                <a:gd name="T12" fmla="*/ 60 w 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9" h="91">
                  <a:moveTo>
                    <a:pt x="60" y="0"/>
                  </a:moveTo>
                  <a:cubicBezTo>
                    <a:pt x="99" y="0"/>
                    <a:pt x="99" y="0"/>
                    <a:pt x="99" y="0"/>
                  </a:cubicBezTo>
                  <a:cubicBezTo>
                    <a:pt x="66" y="0"/>
                    <a:pt x="39" y="27"/>
                    <a:pt x="39" y="60"/>
                  </a:cubicBezTo>
                  <a:cubicBezTo>
                    <a:pt x="39" y="91"/>
                    <a:pt x="39" y="91"/>
                    <a:pt x="39" y="91"/>
                  </a:cubicBezTo>
                  <a:cubicBezTo>
                    <a:pt x="0" y="91"/>
                    <a:pt x="0" y="91"/>
                    <a:pt x="0" y="91"/>
                  </a:cubicBezTo>
                  <a:cubicBezTo>
                    <a:pt x="0" y="60"/>
                    <a:pt x="0" y="60"/>
                    <a:pt x="0" y="60"/>
                  </a:cubicBezTo>
                  <a:cubicBezTo>
                    <a:pt x="0" y="27"/>
                    <a:pt x="27" y="0"/>
                    <a:pt x="60" y="0"/>
                  </a:cubicBezTo>
                  <a:close/>
                </a:path>
              </a:pathLst>
            </a:custGeom>
            <a:solidFill>
              <a:srgbClr val="CC2D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ślíḋé"/>
            <p:cNvSpPr/>
            <p:nvPr/>
          </p:nvSpPr>
          <p:spPr bwMode="auto">
            <a:xfrm>
              <a:off x="9557544" y="2005013"/>
              <a:ext cx="957263" cy="1157288"/>
            </a:xfrm>
            <a:custGeom>
              <a:avLst/>
              <a:gdLst>
                <a:gd name="T0" fmla="*/ 461 w 603"/>
                <a:gd name="T1" fmla="*/ 0 h 729"/>
                <a:gd name="T2" fmla="*/ 603 w 603"/>
                <a:gd name="T3" fmla="*/ 729 h 729"/>
                <a:gd name="T4" fmla="*/ 0 w 603"/>
                <a:gd name="T5" fmla="*/ 729 h 729"/>
                <a:gd name="T6" fmla="*/ 0 w 603"/>
                <a:gd name="T7" fmla="*/ 0 h 729"/>
                <a:gd name="T8" fmla="*/ 461 w 603"/>
                <a:gd name="T9" fmla="*/ 0 h 729"/>
              </a:gdLst>
              <a:ahLst/>
              <a:cxnLst>
                <a:cxn ang="0">
                  <a:pos x="T0" y="T1"/>
                </a:cxn>
                <a:cxn ang="0">
                  <a:pos x="T2" y="T3"/>
                </a:cxn>
                <a:cxn ang="0">
                  <a:pos x="T4" y="T5"/>
                </a:cxn>
                <a:cxn ang="0">
                  <a:pos x="T6" y="T7"/>
                </a:cxn>
                <a:cxn ang="0">
                  <a:pos x="T8" y="T9"/>
                </a:cxn>
              </a:cxnLst>
              <a:rect l="0" t="0" r="r" b="b"/>
              <a:pathLst>
                <a:path w="603" h="729">
                  <a:moveTo>
                    <a:pt x="461" y="0"/>
                  </a:moveTo>
                  <a:lnTo>
                    <a:pt x="603" y="729"/>
                  </a:lnTo>
                  <a:lnTo>
                    <a:pt x="0" y="729"/>
                  </a:lnTo>
                  <a:lnTo>
                    <a:pt x="0" y="0"/>
                  </a:lnTo>
                  <a:lnTo>
                    <a:pt x="461" y="0"/>
                  </a:lnTo>
                  <a:close/>
                </a:path>
              </a:pathLst>
            </a:custGeom>
            <a:solidFill>
              <a:srgbClr val="BFC0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ṥlíḍè"/>
            <p:cNvSpPr/>
            <p:nvPr/>
          </p:nvSpPr>
          <p:spPr bwMode="auto">
            <a:xfrm>
              <a:off x="8173244" y="4019550"/>
              <a:ext cx="1589088" cy="847725"/>
            </a:xfrm>
            <a:custGeom>
              <a:avLst/>
              <a:gdLst>
                <a:gd name="T0" fmla="*/ 0 w 482"/>
                <a:gd name="T1" fmla="*/ 241 h 257"/>
                <a:gd name="T2" fmla="*/ 1 w 482"/>
                <a:gd name="T3" fmla="*/ 257 h 257"/>
                <a:gd name="T4" fmla="*/ 481 w 482"/>
                <a:gd name="T5" fmla="*/ 257 h 257"/>
                <a:gd name="T6" fmla="*/ 482 w 482"/>
                <a:gd name="T7" fmla="*/ 241 h 257"/>
                <a:gd name="T8" fmla="*/ 241 w 482"/>
                <a:gd name="T9" fmla="*/ 0 h 257"/>
                <a:gd name="T10" fmla="*/ 0 w 482"/>
                <a:gd name="T11" fmla="*/ 241 h 257"/>
              </a:gdLst>
              <a:ahLst/>
              <a:cxnLst>
                <a:cxn ang="0">
                  <a:pos x="T0" y="T1"/>
                </a:cxn>
                <a:cxn ang="0">
                  <a:pos x="T2" y="T3"/>
                </a:cxn>
                <a:cxn ang="0">
                  <a:pos x="T4" y="T5"/>
                </a:cxn>
                <a:cxn ang="0">
                  <a:pos x="T6" y="T7"/>
                </a:cxn>
                <a:cxn ang="0">
                  <a:pos x="T8" y="T9"/>
                </a:cxn>
                <a:cxn ang="0">
                  <a:pos x="T10" y="T11"/>
                </a:cxn>
              </a:cxnLst>
              <a:rect l="0" t="0" r="r" b="b"/>
              <a:pathLst>
                <a:path w="482" h="257">
                  <a:moveTo>
                    <a:pt x="0" y="241"/>
                  </a:moveTo>
                  <a:cubicBezTo>
                    <a:pt x="0" y="246"/>
                    <a:pt x="0" y="251"/>
                    <a:pt x="1" y="257"/>
                  </a:cubicBezTo>
                  <a:cubicBezTo>
                    <a:pt x="481" y="257"/>
                    <a:pt x="481" y="257"/>
                    <a:pt x="481" y="257"/>
                  </a:cubicBezTo>
                  <a:cubicBezTo>
                    <a:pt x="482" y="251"/>
                    <a:pt x="482" y="246"/>
                    <a:pt x="482" y="241"/>
                  </a:cubicBezTo>
                  <a:cubicBezTo>
                    <a:pt x="482" y="108"/>
                    <a:pt x="374" y="0"/>
                    <a:pt x="241" y="0"/>
                  </a:cubicBezTo>
                  <a:cubicBezTo>
                    <a:pt x="108" y="0"/>
                    <a:pt x="0" y="108"/>
                    <a:pt x="0" y="241"/>
                  </a:cubicBezTo>
                  <a:close/>
                </a:path>
              </a:pathLst>
            </a:custGeom>
            <a:solidFill>
              <a:srgbClr val="CC2D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îṩ1íde"/>
            <p:cNvSpPr/>
            <p:nvPr/>
          </p:nvSpPr>
          <p:spPr bwMode="auto">
            <a:xfrm>
              <a:off x="2759869" y="4019550"/>
              <a:ext cx="1589088" cy="847725"/>
            </a:xfrm>
            <a:custGeom>
              <a:avLst/>
              <a:gdLst>
                <a:gd name="T0" fmla="*/ 0 w 482"/>
                <a:gd name="T1" fmla="*/ 241 h 257"/>
                <a:gd name="T2" fmla="*/ 0 w 482"/>
                <a:gd name="T3" fmla="*/ 257 h 257"/>
                <a:gd name="T4" fmla="*/ 481 w 482"/>
                <a:gd name="T5" fmla="*/ 257 h 257"/>
                <a:gd name="T6" fmla="*/ 482 w 482"/>
                <a:gd name="T7" fmla="*/ 241 h 257"/>
                <a:gd name="T8" fmla="*/ 241 w 482"/>
                <a:gd name="T9" fmla="*/ 0 h 257"/>
                <a:gd name="T10" fmla="*/ 0 w 482"/>
                <a:gd name="T11" fmla="*/ 241 h 257"/>
              </a:gdLst>
              <a:ahLst/>
              <a:cxnLst>
                <a:cxn ang="0">
                  <a:pos x="T0" y="T1"/>
                </a:cxn>
                <a:cxn ang="0">
                  <a:pos x="T2" y="T3"/>
                </a:cxn>
                <a:cxn ang="0">
                  <a:pos x="T4" y="T5"/>
                </a:cxn>
                <a:cxn ang="0">
                  <a:pos x="T6" y="T7"/>
                </a:cxn>
                <a:cxn ang="0">
                  <a:pos x="T8" y="T9"/>
                </a:cxn>
                <a:cxn ang="0">
                  <a:pos x="T10" y="T11"/>
                </a:cxn>
              </a:cxnLst>
              <a:rect l="0" t="0" r="r" b="b"/>
              <a:pathLst>
                <a:path w="482" h="257">
                  <a:moveTo>
                    <a:pt x="0" y="241"/>
                  </a:moveTo>
                  <a:cubicBezTo>
                    <a:pt x="0" y="246"/>
                    <a:pt x="0" y="251"/>
                    <a:pt x="0" y="257"/>
                  </a:cubicBezTo>
                  <a:cubicBezTo>
                    <a:pt x="481" y="257"/>
                    <a:pt x="481" y="257"/>
                    <a:pt x="481" y="257"/>
                  </a:cubicBezTo>
                  <a:cubicBezTo>
                    <a:pt x="481" y="251"/>
                    <a:pt x="482" y="246"/>
                    <a:pt x="482" y="241"/>
                  </a:cubicBezTo>
                  <a:cubicBezTo>
                    <a:pt x="482" y="108"/>
                    <a:pt x="374" y="0"/>
                    <a:pt x="241" y="0"/>
                  </a:cubicBezTo>
                  <a:cubicBezTo>
                    <a:pt x="108" y="0"/>
                    <a:pt x="0" y="108"/>
                    <a:pt x="0" y="241"/>
                  </a:cubicBezTo>
                  <a:close/>
                </a:path>
              </a:pathLst>
            </a:custGeom>
            <a:solidFill>
              <a:srgbClr val="CC2D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šļîḑé"/>
            <p:cNvSpPr/>
            <p:nvPr/>
          </p:nvSpPr>
          <p:spPr bwMode="auto">
            <a:xfrm>
              <a:off x="9049544" y="1677988"/>
              <a:ext cx="700088" cy="119063"/>
            </a:xfrm>
            <a:prstGeom prst="rect">
              <a:avLst/>
            </a:prstGeom>
            <a:solidFill>
              <a:srgbClr val="3239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5" name="iṧ1íde"/>
            <p:cNvSpPr/>
            <p:nvPr/>
          </p:nvSpPr>
          <p:spPr bwMode="auto">
            <a:xfrm>
              <a:off x="8806656" y="2005013"/>
              <a:ext cx="566738" cy="857250"/>
            </a:xfrm>
            <a:prstGeom prst="rect">
              <a:avLst/>
            </a:prstGeom>
            <a:solidFill>
              <a:srgbClr val="BFC0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6" name="îŝļîďê"/>
            <p:cNvSpPr/>
            <p:nvPr/>
          </p:nvSpPr>
          <p:spPr bwMode="auto">
            <a:xfrm>
              <a:off x="7639844" y="2005013"/>
              <a:ext cx="955675" cy="857250"/>
            </a:xfrm>
            <a:prstGeom prst="rect">
              <a:avLst/>
            </a:prstGeom>
            <a:solidFill>
              <a:srgbClr val="BFC0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7" name="íṥlide"/>
            <p:cNvSpPr/>
            <p:nvPr/>
          </p:nvSpPr>
          <p:spPr bwMode="auto">
            <a:xfrm>
              <a:off x="9829006" y="4344988"/>
              <a:ext cx="912813" cy="663575"/>
            </a:xfrm>
            <a:custGeom>
              <a:avLst/>
              <a:gdLst>
                <a:gd name="T0" fmla="*/ 0 w 277"/>
                <a:gd name="T1" fmla="*/ 0 h 201"/>
                <a:gd name="T2" fmla="*/ 247 w 277"/>
                <a:gd name="T3" fmla="*/ 0 h 201"/>
                <a:gd name="T4" fmla="*/ 277 w 277"/>
                <a:gd name="T5" fmla="*/ 30 h 201"/>
                <a:gd name="T6" fmla="*/ 277 w 277"/>
                <a:gd name="T7" fmla="*/ 131 h 201"/>
                <a:gd name="T8" fmla="*/ 207 w 277"/>
                <a:gd name="T9" fmla="*/ 201 h 201"/>
                <a:gd name="T10" fmla="*/ 0 w 277"/>
                <a:gd name="T11" fmla="*/ 201 h 201"/>
                <a:gd name="T12" fmla="*/ 0 w 277"/>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77" h="201">
                  <a:moveTo>
                    <a:pt x="0" y="0"/>
                  </a:moveTo>
                  <a:cubicBezTo>
                    <a:pt x="247" y="0"/>
                    <a:pt x="247" y="0"/>
                    <a:pt x="247" y="0"/>
                  </a:cubicBezTo>
                  <a:cubicBezTo>
                    <a:pt x="263" y="0"/>
                    <a:pt x="277" y="13"/>
                    <a:pt x="277" y="30"/>
                  </a:cubicBezTo>
                  <a:cubicBezTo>
                    <a:pt x="277" y="131"/>
                    <a:pt x="277" y="131"/>
                    <a:pt x="277" y="131"/>
                  </a:cubicBezTo>
                  <a:cubicBezTo>
                    <a:pt x="277" y="170"/>
                    <a:pt x="246" y="201"/>
                    <a:pt x="207" y="201"/>
                  </a:cubicBezTo>
                  <a:cubicBezTo>
                    <a:pt x="0" y="201"/>
                    <a:pt x="0" y="201"/>
                    <a:pt x="0" y="201"/>
                  </a:cubicBezTo>
                  <a:lnTo>
                    <a:pt x="0" y="0"/>
                  </a:ln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slîḓê"/>
            <p:cNvSpPr/>
            <p:nvPr/>
          </p:nvSpPr>
          <p:spPr bwMode="auto">
            <a:xfrm>
              <a:off x="9829006" y="4684713"/>
              <a:ext cx="912813" cy="323850"/>
            </a:xfrm>
            <a:custGeom>
              <a:avLst/>
              <a:gdLst>
                <a:gd name="T0" fmla="*/ 277 w 277"/>
                <a:gd name="T1" fmla="*/ 0 h 98"/>
                <a:gd name="T2" fmla="*/ 277 w 277"/>
                <a:gd name="T3" fmla="*/ 28 h 98"/>
                <a:gd name="T4" fmla="*/ 207 w 277"/>
                <a:gd name="T5" fmla="*/ 98 h 98"/>
                <a:gd name="T6" fmla="*/ 0 w 277"/>
                <a:gd name="T7" fmla="*/ 98 h 98"/>
                <a:gd name="T8" fmla="*/ 0 w 277"/>
                <a:gd name="T9" fmla="*/ 0 h 98"/>
                <a:gd name="T10" fmla="*/ 277 w 277"/>
                <a:gd name="T11" fmla="*/ 0 h 98"/>
              </a:gdLst>
              <a:ahLst/>
              <a:cxnLst>
                <a:cxn ang="0">
                  <a:pos x="T0" y="T1"/>
                </a:cxn>
                <a:cxn ang="0">
                  <a:pos x="T2" y="T3"/>
                </a:cxn>
                <a:cxn ang="0">
                  <a:pos x="T4" y="T5"/>
                </a:cxn>
                <a:cxn ang="0">
                  <a:pos x="T6" y="T7"/>
                </a:cxn>
                <a:cxn ang="0">
                  <a:pos x="T8" y="T9"/>
                </a:cxn>
                <a:cxn ang="0">
                  <a:pos x="T10" y="T11"/>
                </a:cxn>
              </a:cxnLst>
              <a:rect l="0" t="0" r="r" b="b"/>
              <a:pathLst>
                <a:path w="277" h="98">
                  <a:moveTo>
                    <a:pt x="277" y="0"/>
                  </a:moveTo>
                  <a:cubicBezTo>
                    <a:pt x="277" y="28"/>
                    <a:pt x="277" y="28"/>
                    <a:pt x="277" y="28"/>
                  </a:cubicBezTo>
                  <a:cubicBezTo>
                    <a:pt x="277" y="67"/>
                    <a:pt x="246" y="98"/>
                    <a:pt x="207" y="98"/>
                  </a:cubicBezTo>
                  <a:cubicBezTo>
                    <a:pt x="0" y="98"/>
                    <a:pt x="0" y="98"/>
                    <a:pt x="0" y="98"/>
                  </a:cubicBezTo>
                  <a:cubicBezTo>
                    <a:pt x="0" y="0"/>
                    <a:pt x="0" y="0"/>
                    <a:pt x="0" y="0"/>
                  </a:cubicBezTo>
                  <a:lnTo>
                    <a:pt x="277" y="0"/>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šľïďè"/>
            <p:cNvSpPr/>
            <p:nvPr/>
          </p:nvSpPr>
          <p:spPr bwMode="auto">
            <a:xfrm>
              <a:off x="5726906" y="4438650"/>
              <a:ext cx="1836738" cy="4714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0" name="íšḷîḋè"/>
            <p:cNvSpPr/>
            <p:nvPr/>
          </p:nvSpPr>
          <p:spPr bwMode="auto">
            <a:xfrm>
              <a:off x="5726906" y="4702175"/>
              <a:ext cx="1836738" cy="207963"/>
            </a:xfrm>
            <a:prstGeom prst="rect">
              <a:avLst/>
            </a:prstGeom>
            <a:solidFill>
              <a:srgbClr val="BC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1" name="îśľiḓê"/>
            <p:cNvSpPr/>
            <p:nvPr/>
          </p:nvSpPr>
          <p:spPr bwMode="auto">
            <a:xfrm>
              <a:off x="6003131" y="2792413"/>
              <a:ext cx="1289050" cy="1338263"/>
            </a:xfrm>
            <a:prstGeom prst="rect">
              <a:avLst/>
            </a:prstGeom>
            <a:solidFill>
              <a:srgbClr val="3239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2" name="ïsļiďé"/>
            <p:cNvSpPr/>
            <p:nvPr/>
          </p:nvSpPr>
          <p:spPr bwMode="auto">
            <a:xfrm>
              <a:off x="7128669" y="2841625"/>
              <a:ext cx="114300" cy="119063"/>
            </a:xfrm>
            <a:prstGeom prst="ellipse">
              <a:avLst/>
            </a:pr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ṩḷîḓè"/>
            <p:cNvSpPr/>
            <p:nvPr/>
          </p:nvSpPr>
          <p:spPr bwMode="auto">
            <a:xfrm>
              <a:off x="6939756" y="2841625"/>
              <a:ext cx="115888" cy="119063"/>
            </a:xfrm>
            <a:prstGeom prst="ellipse">
              <a:avLst/>
            </a:prstGeom>
            <a:solidFill>
              <a:srgbClr val="FFD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íṥ1iḍe"/>
            <p:cNvSpPr/>
            <p:nvPr/>
          </p:nvSpPr>
          <p:spPr bwMode="auto">
            <a:xfrm>
              <a:off x="6271419" y="2841625"/>
              <a:ext cx="117475" cy="119063"/>
            </a:xfrm>
            <a:prstGeom prst="ellipse">
              <a:avLst/>
            </a:pr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îṧḷiḋe"/>
            <p:cNvSpPr/>
            <p:nvPr/>
          </p:nvSpPr>
          <p:spPr bwMode="auto">
            <a:xfrm>
              <a:off x="6082506" y="2841625"/>
              <a:ext cx="119063" cy="119063"/>
            </a:xfrm>
            <a:prstGeom prst="ellipse">
              <a:avLst/>
            </a:prstGeom>
            <a:solidFill>
              <a:srgbClr val="FFD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ŝlîḑê"/>
            <p:cNvSpPr/>
            <p:nvPr/>
          </p:nvSpPr>
          <p:spPr bwMode="auto">
            <a:xfrm>
              <a:off x="7092156" y="3043238"/>
              <a:ext cx="104775" cy="358775"/>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7" name="îṣľíḓé"/>
            <p:cNvSpPr/>
            <p:nvPr/>
          </p:nvSpPr>
          <p:spPr bwMode="auto">
            <a:xfrm>
              <a:off x="6906419" y="3043238"/>
              <a:ext cx="109538" cy="358775"/>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íṧḻïďè"/>
            <p:cNvSpPr/>
            <p:nvPr/>
          </p:nvSpPr>
          <p:spPr bwMode="auto">
            <a:xfrm>
              <a:off x="6742906" y="3043238"/>
              <a:ext cx="107950" cy="358775"/>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îṧ1íḍé"/>
            <p:cNvSpPr/>
            <p:nvPr/>
          </p:nvSpPr>
          <p:spPr bwMode="auto">
            <a:xfrm>
              <a:off x="6574631" y="3043238"/>
              <a:ext cx="104775" cy="358775"/>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0" name="íṡḻiḑê"/>
            <p:cNvSpPr/>
            <p:nvPr/>
          </p:nvSpPr>
          <p:spPr bwMode="auto">
            <a:xfrm>
              <a:off x="6052344" y="3049588"/>
              <a:ext cx="430213" cy="349250"/>
            </a:xfrm>
            <a:prstGeom prst="rect">
              <a:avLst/>
            </a:prstGeom>
            <a:solidFill>
              <a:srgbClr val="EDEC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1" name="iŝḻîḋe"/>
            <p:cNvSpPr/>
            <p:nvPr/>
          </p:nvSpPr>
          <p:spPr bwMode="auto">
            <a:xfrm>
              <a:off x="6112669" y="3551238"/>
              <a:ext cx="171450" cy="171450"/>
            </a:xfrm>
            <a:prstGeom prst="ellipse">
              <a:avLst/>
            </a:pr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ísḻiďe"/>
            <p:cNvSpPr/>
            <p:nvPr/>
          </p:nvSpPr>
          <p:spPr bwMode="auto">
            <a:xfrm>
              <a:off x="6112669" y="3798888"/>
              <a:ext cx="171450" cy="171450"/>
            </a:xfrm>
            <a:prstGeom prst="ellipse">
              <a:avLst/>
            </a:pr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ïṧḻíḓé"/>
            <p:cNvSpPr/>
            <p:nvPr/>
          </p:nvSpPr>
          <p:spPr bwMode="auto">
            <a:xfrm>
              <a:off x="7125494" y="3538538"/>
              <a:ext cx="101600" cy="98425"/>
            </a:xfrm>
            <a:custGeom>
              <a:avLst/>
              <a:gdLst>
                <a:gd name="T0" fmla="*/ 7 w 31"/>
                <a:gd name="T1" fmla="*/ 30 h 30"/>
                <a:gd name="T2" fmla="*/ 24 w 31"/>
                <a:gd name="T3" fmla="*/ 30 h 30"/>
                <a:gd name="T4" fmla="*/ 31 w 31"/>
                <a:gd name="T5" fmla="*/ 24 h 30"/>
                <a:gd name="T6" fmla="*/ 31 w 31"/>
                <a:gd name="T7" fmla="*/ 7 h 30"/>
                <a:gd name="T8" fmla="*/ 24 w 31"/>
                <a:gd name="T9" fmla="*/ 0 h 30"/>
                <a:gd name="T10" fmla="*/ 7 w 31"/>
                <a:gd name="T11" fmla="*/ 0 h 30"/>
                <a:gd name="T12" fmla="*/ 0 w 31"/>
                <a:gd name="T13" fmla="*/ 7 h 30"/>
                <a:gd name="T14" fmla="*/ 0 w 31"/>
                <a:gd name="T15" fmla="*/ 24 h 30"/>
                <a:gd name="T16" fmla="*/ 7 w 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30"/>
                  </a:moveTo>
                  <a:cubicBezTo>
                    <a:pt x="24" y="30"/>
                    <a:pt x="24" y="30"/>
                    <a:pt x="24" y="30"/>
                  </a:cubicBezTo>
                  <a:cubicBezTo>
                    <a:pt x="28" y="30"/>
                    <a:pt x="31" y="27"/>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7"/>
                    <a:pt x="3" y="30"/>
                    <a:pt x="7" y="30"/>
                  </a:cubicBez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iṧḷíḑè"/>
            <p:cNvSpPr/>
            <p:nvPr/>
          </p:nvSpPr>
          <p:spPr bwMode="auto">
            <a:xfrm>
              <a:off x="6960394" y="3538538"/>
              <a:ext cx="101600" cy="98425"/>
            </a:xfrm>
            <a:custGeom>
              <a:avLst/>
              <a:gdLst>
                <a:gd name="T0" fmla="*/ 7 w 31"/>
                <a:gd name="T1" fmla="*/ 30 h 30"/>
                <a:gd name="T2" fmla="*/ 24 w 31"/>
                <a:gd name="T3" fmla="*/ 30 h 30"/>
                <a:gd name="T4" fmla="*/ 31 w 31"/>
                <a:gd name="T5" fmla="*/ 24 h 30"/>
                <a:gd name="T6" fmla="*/ 31 w 31"/>
                <a:gd name="T7" fmla="*/ 7 h 30"/>
                <a:gd name="T8" fmla="*/ 24 w 31"/>
                <a:gd name="T9" fmla="*/ 0 h 30"/>
                <a:gd name="T10" fmla="*/ 7 w 31"/>
                <a:gd name="T11" fmla="*/ 0 h 30"/>
                <a:gd name="T12" fmla="*/ 0 w 31"/>
                <a:gd name="T13" fmla="*/ 7 h 30"/>
                <a:gd name="T14" fmla="*/ 0 w 31"/>
                <a:gd name="T15" fmla="*/ 24 h 30"/>
                <a:gd name="T16" fmla="*/ 7 w 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30"/>
                  </a:moveTo>
                  <a:cubicBezTo>
                    <a:pt x="24" y="30"/>
                    <a:pt x="24" y="30"/>
                    <a:pt x="24" y="30"/>
                  </a:cubicBezTo>
                  <a:cubicBezTo>
                    <a:pt x="28" y="30"/>
                    <a:pt x="31" y="27"/>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7"/>
                    <a:pt x="3" y="30"/>
                    <a:pt x="7" y="30"/>
                  </a:cubicBez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ïŝlîḋe"/>
            <p:cNvSpPr/>
            <p:nvPr/>
          </p:nvSpPr>
          <p:spPr bwMode="auto">
            <a:xfrm>
              <a:off x="6795294" y="3538538"/>
              <a:ext cx="101600" cy="98425"/>
            </a:xfrm>
            <a:custGeom>
              <a:avLst/>
              <a:gdLst>
                <a:gd name="T0" fmla="*/ 7 w 31"/>
                <a:gd name="T1" fmla="*/ 30 h 30"/>
                <a:gd name="T2" fmla="*/ 24 w 31"/>
                <a:gd name="T3" fmla="*/ 30 h 30"/>
                <a:gd name="T4" fmla="*/ 31 w 31"/>
                <a:gd name="T5" fmla="*/ 24 h 30"/>
                <a:gd name="T6" fmla="*/ 31 w 31"/>
                <a:gd name="T7" fmla="*/ 7 h 30"/>
                <a:gd name="T8" fmla="*/ 24 w 31"/>
                <a:gd name="T9" fmla="*/ 0 h 30"/>
                <a:gd name="T10" fmla="*/ 7 w 31"/>
                <a:gd name="T11" fmla="*/ 0 h 30"/>
                <a:gd name="T12" fmla="*/ 0 w 31"/>
                <a:gd name="T13" fmla="*/ 7 h 30"/>
                <a:gd name="T14" fmla="*/ 0 w 31"/>
                <a:gd name="T15" fmla="*/ 24 h 30"/>
                <a:gd name="T16" fmla="*/ 7 w 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30"/>
                  </a:moveTo>
                  <a:cubicBezTo>
                    <a:pt x="24" y="30"/>
                    <a:pt x="24" y="30"/>
                    <a:pt x="24" y="30"/>
                  </a:cubicBezTo>
                  <a:cubicBezTo>
                    <a:pt x="28" y="30"/>
                    <a:pt x="31" y="27"/>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7"/>
                    <a:pt x="3" y="30"/>
                    <a:pt x="7" y="30"/>
                  </a:cubicBez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ïṡ1îḍe"/>
            <p:cNvSpPr/>
            <p:nvPr/>
          </p:nvSpPr>
          <p:spPr bwMode="auto">
            <a:xfrm>
              <a:off x="6633369" y="3538538"/>
              <a:ext cx="98425" cy="98425"/>
            </a:xfrm>
            <a:custGeom>
              <a:avLst/>
              <a:gdLst>
                <a:gd name="T0" fmla="*/ 6 w 30"/>
                <a:gd name="T1" fmla="*/ 30 h 30"/>
                <a:gd name="T2" fmla="*/ 23 w 30"/>
                <a:gd name="T3" fmla="*/ 30 h 30"/>
                <a:gd name="T4" fmla="*/ 30 w 30"/>
                <a:gd name="T5" fmla="*/ 24 h 30"/>
                <a:gd name="T6" fmla="*/ 30 w 30"/>
                <a:gd name="T7" fmla="*/ 7 h 30"/>
                <a:gd name="T8" fmla="*/ 23 w 30"/>
                <a:gd name="T9" fmla="*/ 0 h 30"/>
                <a:gd name="T10" fmla="*/ 6 w 30"/>
                <a:gd name="T11" fmla="*/ 0 h 30"/>
                <a:gd name="T12" fmla="*/ 0 w 30"/>
                <a:gd name="T13" fmla="*/ 7 h 30"/>
                <a:gd name="T14" fmla="*/ 0 w 30"/>
                <a:gd name="T15" fmla="*/ 24 h 30"/>
                <a:gd name="T16" fmla="*/ 6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6" y="30"/>
                  </a:moveTo>
                  <a:cubicBezTo>
                    <a:pt x="23" y="30"/>
                    <a:pt x="23" y="30"/>
                    <a:pt x="23" y="30"/>
                  </a:cubicBezTo>
                  <a:cubicBezTo>
                    <a:pt x="27" y="30"/>
                    <a:pt x="30" y="27"/>
                    <a:pt x="30" y="24"/>
                  </a:cubicBezTo>
                  <a:cubicBezTo>
                    <a:pt x="30" y="7"/>
                    <a:pt x="30" y="7"/>
                    <a:pt x="30" y="7"/>
                  </a:cubicBezTo>
                  <a:cubicBezTo>
                    <a:pt x="30" y="3"/>
                    <a:pt x="27" y="0"/>
                    <a:pt x="23" y="0"/>
                  </a:cubicBezTo>
                  <a:cubicBezTo>
                    <a:pt x="6" y="0"/>
                    <a:pt x="6" y="0"/>
                    <a:pt x="6" y="0"/>
                  </a:cubicBezTo>
                  <a:cubicBezTo>
                    <a:pt x="3" y="0"/>
                    <a:pt x="0" y="3"/>
                    <a:pt x="0" y="7"/>
                  </a:cubicBezTo>
                  <a:cubicBezTo>
                    <a:pt x="0" y="24"/>
                    <a:pt x="0" y="24"/>
                    <a:pt x="0" y="24"/>
                  </a:cubicBezTo>
                  <a:cubicBezTo>
                    <a:pt x="0" y="27"/>
                    <a:pt x="3" y="30"/>
                    <a:pt x="6" y="30"/>
                  </a:cubicBez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îšļîḑê"/>
            <p:cNvSpPr/>
            <p:nvPr/>
          </p:nvSpPr>
          <p:spPr bwMode="auto">
            <a:xfrm>
              <a:off x="6468269" y="3538538"/>
              <a:ext cx="100013" cy="98425"/>
            </a:xfrm>
            <a:custGeom>
              <a:avLst/>
              <a:gdLst>
                <a:gd name="T0" fmla="*/ 6 w 30"/>
                <a:gd name="T1" fmla="*/ 30 h 30"/>
                <a:gd name="T2" fmla="*/ 23 w 30"/>
                <a:gd name="T3" fmla="*/ 30 h 30"/>
                <a:gd name="T4" fmla="*/ 30 w 30"/>
                <a:gd name="T5" fmla="*/ 24 h 30"/>
                <a:gd name="T6" fmla="*/ 30 w 30"/>
                <a:gd name="T7" fmla="*/ 7 h 30"/>
                <a:gd name="T8" fmla="*/ 23 w 30"/>
                <a:gd name="T9" fmla="*/ 0 h 30"/>
                <a:gd name="T10" fmla="*/ 6 w 30"/>
                <a:gd name="T11" fmla="*/ 0 h 30"/>
                <a:gd name="T12" fmla="*/ 0 w 30"/>
                <a:gd name="T13" fmla="*/ 7 h 30"/>
                <a:gd name="T14" fmla="*/ 0 w 30"/>
                <a:gd name="T15" fmla="*/ 24 h 30"/>
                <a:gd name="T16" fmla="*/ 6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6" y="30"/>
                  </a:moveTo>
                  <a:cubicBezTo>
                    <a:pt x="23" y="30"/>
                    <a:pt x="23" y="30"/>
                    <a:pt x="23" y="30"/>
                  </a:cubicBezTo>
                  <a:cubicBezTo>
                    <a:pt x="27" y="30"/>
                    <a:pt x="30" y="27"/>
                    <a:pt x="30" y="24"/>
                  </a:cubicBezTo>
                  <a:cubicBezTo>
                    <a:pt x="30" y="7"/>
                    <a:pt x="30" y="7"/>
                    <a:pt x="30" y="7"/>
                  </a:cubicBezTo>
                  <a:cubicBezTo>
                    <a:pt x="30" y="3"/>
                    <a:pt x="27" y="0"/>
                    <a:pt x="23" y="0"/>
                  </a:cubicBezTo>
                  <a:cubicBezTo>
                    <a:pt x="6" y="0"/>
                    <a:pt x="6" y="0"/>
                    <a:pt x="6" y="0"/>
                  </a:cubicBezTo>
                  <a:cubicBezTo>
                    <a:pt x="3" y="0"/>
                    <a:pt x="0" y="3"/>
                    <a:pt x="0" y="7"/>
                  </a:cubicBezTo>
                  <a:cubicBezTo>
                    <a:pt x="0" y="24"/>
                    <a:pt x="0" y="24"/>
                    <a:pt x="0" y="24"/>
                  </a:cubicBezTo>
                  <a:cubicBezTo>
                    <a:pt x="0" y="27"/>
                    <a:pt x="3" y="30"/>
                    <a:pt x="6" y="30"/>
                  </a:cubicBezTo>
                  <a:close/>
                </a:path>
              </a:pathLst>
            </a:custGeom>
            <a:solidFill>
              <a:srgbClr val="F04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ṣḷïḍé"/>
            <p:cNvSpPr/>
            <p:nvPr/>
          </p:nvSpPr>
          <p:spPr bwMode="auto">
            <a:xfrm>
              <a:off x="7125494" y="3702050"/>
              <a:ext cx="101600" cy="100013"/>
            </a:xfrm>
            <a:custGeom>
              <a:avLst/>
              <a:gdLst>
                <a:gd name="T0" fmla="*/ 7 w 31"/>
                <a:gd name="T1" fmla="*/ 30 h 30"/>
                <a:gd name="T2" fmla="*/ 24 w 31"/>
                <a:gd name="T3" fmla="*/ 30 h 30"/>
                <a:gd name="T4" fmla="*/ 31 w 31"/>
                <a:gd name="T5" fmla="*/ 24 h 30"/>
                <a:gd name="T6" fmla="*/ 31 w 31"/>
                <a:gd name="T7" fmla="*/ 7 h 30"/>
                <a:gd name="T8" fmla="*/ 24 w 31"/>
                <a:gd name="T9" fmla="*/ 0 h 30"/>
                <a:gd name="T10" fmla="*/ 7 w 31"/>
                <a:gd name="T11" fmla="*/ 0 h 30"/>
                <a:gd name="T12" fmla="*/ 0 w 31"/>
                <a:gd name="T13" fmla="*/ 7 h 30"/>
                <a:gd name="T14" fmla="*/ 0 w 31"/>
                <a:gd name="T15" fmla="*/ 24 h 30"/>
                <a:gd name="T16" fmla="*/ 7 w 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30"/>
                  </a:moveTo>
                  <a:cubicBezTo>
                    <a:pt x="24" y="30"/>
                    <a:pt x="24" y="30"/>
                    <a:pt x="24" y="30"/>
                  </a:cubicBezTo>
                  <a:cubicBezTo>
                    <a:pt x="28" y="30"/>
                    <a:pt x="31" y="27"/>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7"/>
                    <a:pt x="3" y="30"/>
                    <a:pt x="7" y="30"/>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ïSļíďé"/>
            <p:cNvSpPr/>
            <p:nvPr/>
          </p:nvSpPr>
          <p:spPr bwMode="auto">
            <a:xfrm>
              <a:off x="6960394" y="3702050"/>
              <a:ext cx="101600" cy="100013"/>
            </a:xfrm>
            <a:custGeom>
              <a:avLst/>
              <a:gdLst>
                <a:gd name="T0" fmla="*/ 7 w 31"/>
                <a:gd name="T1" fmla="*/ 30 h 30"/>
                <a:gd name="T2" fmla="*/ 24 w 31"/>
                <a:gd name="T3" fmla="*/ 30 h 30"/>
                <a:gd name="T4" fmla="*/ 31 w 31"/>
                <a:gd name="T5" fmla="*/ 24 h 30"/>
                <a:gd name="T6" fmla="*/ 31 w 31"/>
                <a:gd name="T7" fmla="*/ 7 h 30"/>
                <a:gd name="T8" fmla="*/ 24 w 31"/>
                <a:gd name="T9" fmla="*/ 0 h 30"/>
                <a:gd name="T10" fmla="*/ 7 w 31"/>
                <a:gd name="T11" fmla="*/ 0 h 30"/>
                <a:gd name="T12" fmla="*/ 0 w 31"/>
                <a:gd name="T13" fmla="*/ 7 h 30"/>
                <a:gd name="T14" fmla="*/ 0 w 31"/>
                <a:gd name="T15" fmla="*/ 24 h 30"/>
                <a:gd name="T16" fmla="*/ 7 w 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30"/>
                  </a:moveTo>
                  <a:cubicBezTo>
                    <a:pt x="24" y="30"/>
                    <a:pt x="24" y="30"/>
                    <a:pt x="24" y="30"/>
                  </a:cubicBezTo>
                  <a:cubicBezTo>
                    <a:pt x="28" y="30"/>
                    <a:pt x="31" y="27"/>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7"/>
                    <a:pt x="3" y="30"/>
                    <a:pt x="7" y="30"/>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iṣlîḑè"/>
            <p:cNvSpPr/>
            <p:nvPr/>
          </p:nvSpPr>
          <p:spPr bwMode="auto">
            <a:xfrm>
              <a:off x="6795294" y="3702050"/>
              <a:ext cx="101600" cy="100013"/>
            </a:xfrm>
            <a:custGeom>
              <a:avLst/>
              <a:gdLst>
                <a:gd name="T0" fmla="*/ 7 w 31"/>
                <a:gd name="T1" fmla="*/ 30 h 30"/>
                <a:gd name="T2" fmla="*/ 24 w 31"/>
                <a:gd name="T3" fmla="*/ 30 h 30"/>
                <a:gd name="T4" fmla="*/ 31 w 31"/>
                <a:gd name="T5" fmla="*/ 24 h 30"/>
                <a:gd name="T6" fmla="*/ 31 w 31"/>
                <a:gd name="T7" fmla="*/ 7 h 30"/>
                <a:gd name="T8" fmla="*/ 24 w 31"/>
                <a:gd name="T9" fmla="*/ 0 h 30"/>
                <a:gd name="T10" fmla="*/ 7 w 31"/>
                <a:gd name="T11" fmla="*/ 0 h 30"/>
                <a:gd name="T12" fmla="*/ 0 w 31"/>
                <a:gd name="T13" fmla="*/ 7 h 30"/>
                <a:gd name="T14" fmla="*/ 0 w 31"/>
                <a:gd name="T15" fmla="*/ 24 h 30"/>
                <a:gd name="T16" fmla="*/ 7 w 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30"/>
                  </a:moveTo>
                  <a:cubicBezTo>
                    <a:pt x="24" y="30"/>
                    <a:pt x="24" y="30"/>
                    <a:pt x="24" y="30"/>
                  </a:cubicBezTo>
                  <a:cubicBezTo>
                    <a:pt x="28" y="30"/>
                    <a:pt x="31" y="27"/>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7"/>
                    <a:pt x="3" y="30"/>
                    <a:pt x="7" y="30"/>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ŝḻîḋé"/>
            <p:cNvSpPr/>
            <p:nvPr/>
          </p:nvSpPr>
          <p:spPr bwMode="auto">
            <a:xfrm>
              <a:off x="6633369" y="3702050"/>
              <a:ext cx="98425" cy="100013"/>
            </a:xfrm>
            <a:custGeom>
              <a:avLst/>
              <a:gdLst>
                <a:gd name="T0" fmla="*/ 6 w 30"/>
                <a:gd name="T1" fmla="*/ 30 h 30"/>
                <a:gd name="T2" fmla="*/ 23 w 30"/>
                <a:gd name="T3" fmla="*/ 30 h 30"/>
                <a:gd name="T4" fmla="*/ 30 w 30"/>
                <a:gd name="T5" fmla="*/ 24 h 30"/>
                <a:gd name="T6" fmla="*/ 30 w 30"/>
                <a:gd name="T7" fmla="*/ 7 h 30"/>
                <a:gd name="T8" fmla="*/ 23 w 30"/>
                <a:gd name="T9" fmla="*/ 0 h 30"/>
                <a:gd name="T10" fmla="*/ 6 w 30"/>
                <a:gd name="T11" fmla="*/ 0 h 30"/>
                <a:gd name="T12" fmla="*/ 0 w 30"/>
                <a:gd name="T13" fmla="*/ 7 h 30"/>
                <a:gd name="T14" fmla="*/ 0 w 30"/>
                <a:gd name="T15" fmla="*/ 24 h 30"/>
                <a:gd name="T16" fmla="*/ 6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6" y="30"/>
                  </a:moveTo>
                  <a:cubicBezTo>
                    <a:pt x="23" y="30"/>
                    <a:pt x="23" y="30"/>
                    <a:pt x="23" y="30"/>
                  </a:cubicBezTo>
                  <a:cubicBezTo>
                    <a:pt x="27" y="30"/>
                    <a:pt x="30" y="27"/>
                    <a:pt x="30" y="24"/>
                  </a:cubicBezTo>
                  <a:cubicBezTo>
                    <a:pt x="30" y="7"/>
                    <a:pt x="30" y="7"/>
                    <a:pt x="30" y="7"/>
                  </a:cubicBezTo>
                  <a:cubicBezTo>
                    <a:pt x="30" y="3"/>
                    <a:pt x="27" y="0"/>
                    <a:pt x="23" y="0"/>
                  </a:cubicBezTo>
                  <a:cubicBezTo>
                    <a:pt x="6" y="0"/>
                    <a:pt x="6" y="0"/>
                    <a:pt x="6" y="0"/>
                  </a:cubicBezTo>
                  <a:cubicBezTo>
                    <a:pt x="3" y="0"/>
                    <a:pt x="0" y="3"/>
                    <a:pt x="0" y="7"/>
                  </a:cubicBezTo>
                  <a:cubicBezTo>
                    <a:pt x="0" y="24"/>
                    <a:pt x="0" y="24"/>
                    <a:pt x="0" y="24"/>
                  </a:cubicBezTo>
                  <a:cubicBezTo>
                    <a:pt x="0" y="27"/>
                    <a:pt x="3" y="30"/>
                    <a:pt x="6" y="30"/>
                  </a:cubicBezTo>
                  <a:close/>
                </a:path>
              </a:pathLst>
            </a:custGeom>
            <a:solidFill>
              <a:srgbClr val="FFD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iṩlïḓê"/>
            <p:cNvSpPr/>
            <p:nvPr/>
          </p:nvSpPr>
          <p:spPr bwMode="auto">
            <a:xfrm>
              <a:off x="6468269" y="3702050"/>
              <a:ext cx="100013" cy="100013"/>
            </a:xfrm>
            <a:custGeom>
              <a:avLst/>
              <a:gdLst>
                <a:gd name="T0" fmla="*/ 6 w 30"/>
                <a:gd name="T1" fmla="*/ 30 h 30"/>
                <a:gd name="T2" fmla="*/ 23 w 30"/>
                <a:gd name="T3" fmla="*/ 30 h 30"/>
                <a:gd name="T4" fmla="*/ 30 w 30"/>
                <a:gd name="T5" fmla="*/ 24 h 30"/>
                <a:gd name="T6" fmla="*/ 30 w 30"/>
                <a:gd name="T7" fmla="*/ 7 h 30"/>
                <a:gd name="T8" fmla="*/ 23 w 30"/>
                <a:gd name="T9" fmla="*/ 0 h 30"/>
                <a:gd name="T10" fmla="*/ 6 w 30"/>
                <a:gd name="T11" fmla="*/ 0 h 30"/>
                <a:gd name="T12" fmla="*/ 0 w 30"/>
                <a:gd name="T13" fmla="*/ 7 h 30"/>
                <a:gd name="T14" fmla="*/ 0 w 30"/>
                <a:gd name="T15" fmla="*/ 24 h 30"/>
                <a:gd name="T16" fmla="*/ 6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6" y="30"/>
                  </a:moveTo>
                  <a:cubicBezTo>
                    <a:pt x="23" y="30"/>
                    <a:pt x="23" y="30"/>
                    <a:pt x="23" y="30"/>
                  </a:cubicBezTo>
                  <a:cubicBezTo>
                    <a:pt x="27" y="30"/>
                    <a:pt x="30" y="27"/>
                    <a:pt x="30" y="24"/>
                  </a:cubicBezTo>
                  <a:cubicBezTo>
                    <a:pt x="30" y="7"/>
                    <a:pt x="30" y="7"/>
                    <a:pt x="30" y="7"/>
                  </a:cubicBezTo>
                  <a:cubicBezTo>
                    <a:pt x="30" y="3"/>
                    <a:pt x="27" y="0"/>
                    <a:pt x="23" y="0"/>
                  </a:cubicBezTo>
                  <a:cubicBezTo>
                    <a:pt x="6" y="0"/>
                    <a:pt x="6" y="0"/>
                    <a:pt x="6" y="0"/>
                  </a:cubicBezTo>
                  <a:cubicBezTo>
                    <a:pt x="3" y="0"/>
                    <a:pt x="0" y="3"/>
                    <a:pt x="0" y="7"/>
                  </a:cubicBezTo>
                  <a:cubicBezTo>
                    <a:pt x="0" y="24"/>
                    <a:pt x="0" y="24"/>
                    <a:pt x="0" y="24"/>
                  </a:cubicBezTo>
                  <a:cubicBezTo>
                    <a:pt x="0" y="27"/>
                    <a:pt x="3" y="30"/>
                    <a:pt x="6" y="30"/>
                  </a:cubicBezTo>
                  <a:close/>
                </a:path>
              </a:pathLst>
            </a:custGeom>
            <a:solidFill>
              <a:srgbClr val="FFD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ïṩlïďê"/>
            <p:cNvSpPr/>
            <p:nvPr/>
          </p:nvSpPr>
          <p:spPr bwMode="auto">
            <a:xfrm>
              <a:off x="7125494" y="3863975"/>
              <a:ext cx="101600" cy="103188"/>
            </a:xfrm>
            <a:custGeom>
              <a:avLst/>
              <a:gdLst>
                <a:gd name="T0" fmla="*/ 7 w 31"/>
                <a:gd name="T1" fmla="*/ 31 h 31"/>
                <a:gd name="T2" fmla="*/ 24 w 31"/>
                <a:gd name="T3" fmla="*/ 31 h 31"/>
                <a:gd name="T4" fmla="*/ 31 w 31"/>
                <a:gd name="T5" fmla="*/ 24 h 31"/>
                <a:gd name="T6" fmla="*/ 31 w 31"/>
                <a:gd name="T7" fmla="*/ 7 h 31"/>
                <a:gd name="T8" fmla="*/ 24 w 31"/>
                <a:gd name="T9" fmla="*/ 0 h 31"/>
                <a:gd name="T10" fmla="*/ 7 w 31"/>
                <a:gd name="T11" fmla="*/ 0 h 31"/>
                <a:gd name="T12" fmla="*/ 0 w 31"/>
                <a:gd name="T13" fmla="*/ 7 h 31"/>
                <a:gd name="T14" fmla="*/ 0 w 31"/>
                <a:gd name="T15" fmla="*/ 24 h 31"/>
                <a:gd name="T16" fmla="*/ 7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7" y="31"/>
                  </a:moveTo>
                  <a:cubicBezTo>
                    <a:pt x="24" y="31"/>
                    <a:pt x="24" y="31"/>
                    <a:pt x="24" y="31"/>
                  </a:cubicBezTo>
                  <a:cubicBezTo>
                    <a:pt x="28" y="31"/>
                    <a:pt x="31" y="28"/>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8"/>
                    <a:pt x="3" y="31"/>
                    <a:pt x="7" y="31"/>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îSľîďe"/>
            <p:cNvSpPr/>
            <p:nvPr/>
          </p:nvSpPr>
          <p:spPr bwMode="auto">
            <a:xfrm>
              <a:off x="6960394" y="3863975"/>
              <a:ext cx="101600" cy="103188"/>
            </a:xfrm>
            <a:custGeom>
              <a:avLst/>
              <a:gdLst>
                <a:gd name="T0" fmla="*/ 7 w 31"/>
                <a:gd name="T1" fmla="*/ 31 h 31"/>
                <a:gd name="T2" fmla="*/ 24 w 31"/>
                <a:gd name="T3" fmla="*/ 31 h 31"/>
                <a:gd name="T4" fmla="*/ 31 w 31"/>
                <a:gd name="T5" fmla="*/ 24 h 31"/>
                <a:gd name="T6" fmla="*/ 31 w 31"/>
                <a:gd name="T7" fmla="*/ 7 h 31"/>
                <a:gd name="T8" fmla="*/ 24 w 31"/>
                <a:gd name="T9" fmla="*/ 0 h 31"/>
                <a:gd name="T10" fmla="*/ 7 w 31"/>
                <a:gd name="T11" fmla="*/ 0 h 31"/>
                <a:gd name="T12" fmla="*/ 0 w 31"/>
                <a:gd name="T13" fmla="*/ 7 h 31"/>
                <a:gd name="T14" fmla="*/ 0 w 31"/>
                <a:gd name="T15" fmla="*/ 24 h 31"/>
                <a:gd name="T16" fmla="*/ 7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7" y="31"/>
                  </a:moveTo>
                  <a:cubicBezTo>
                    <a:pt x="24" y="31"/>
                    <a:pt x="24" y="31"/>
                    <a:pt x="24" y="31"/>
                  </a:cubicBezTo>
                  <a:cubicBezTo>
                    <a:pt x="28" y="31"/>
                    <a:pt x="31" y="28"/>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8"/>
                    <a:pt x="3" y="31"/>
                    <a:pt x="7" y="31"/>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ṥľíḍê"/>
            <p:cNvSpPr/>
            <p:nvPr/>
          </p:nvSpPr>
          <p:spPr bwMode="auto">
            <a:xfrm>
              <a:off x="6795294" y="3863975"/>
              <a:ext cx="101600" cy="103188"/>
            </a:xfrm>
            <a:custGeom>
              <a:avLst/>
              <a:gdLst>
                <a:gd name="T0" fmla="*/ 7 w 31"/>
                <a:gd name="T1" fmla="*/ 31 h 31"/>
                <a:gd name="T2" fmla="*/ 24 w 31"/>
                <a:gd name="T3" fmla="*/ 31 h 31"/>
                <a:gd name="T4" fmla="*/ 31 w 31"/>
                <a:gd name="T5" fmla="*/ 24 h 31"/>
                <a:gd name="T6" fmla="*/ 31 w 31"/>
                <a:gd name="T7" fmla="*/ 7 h 31"/>
                <a:gd name="T8" fmla="*/ 24 w 31"/>
                <a:gd name="T9" fmla="*/ 0 h 31"/>
                <a:gd name="T10" fmla="*/ 7 w 31"/>
                <a:gd name="T11" fmla="*/ 0 h 31"/>
                <a:gd name="T12" fmla="*/ 0 w 31"/>
                <a:gd name="T13" fmla="*/ 7 h 31"/>
                <a:gd name="T14" fmla="*/ 0 w 31"/>
                <a:gd name="T15" fmla="*/ 24 h 31"/>
                <a:gd name="T16" fmla="*/ 7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7" y="31"/>
                  </a:moveTo>
                  <a:cubicBezTo>
                    <a:pt x="24" y="31"/>
                    <a:pt x="24" y="31"/>
                    <a:pt x="24" y="31"/>
                  </a:cubicBezTo>
                  <a:cubicBezTo>
                    <a:pt x="28" y="31"/>
                    <a:pt x="31" y="28"/>
                    <a:pt x="31" y="24"/>
                  </a:cubicBezTo>
                  <a:cubicBezTo>
                    <a:pt x="31" y="7"/>
                    <a:pt x="31" y="7"/>
                    <a:pt x="31" y="7"/>
                  </a:cubicBezTo>
                  <a:cubicBezTo>
                    <a:pt x="31" y="3"/>
                    <a:pt x="28" y="0"/>
                    <a:pt x="24" y="0"/>
                  </a:cubicBezTo>
                  <a:cubicBezTo>
                    <a:pt x="7" y="0"/>
                    <a:pt x="7" y="0"/>
                    <a:pt x="7" y="0"/>
                  </a:cubicBezTo>
                  <a:cubicBezTo>
                    <a:pt x="3" y="0"/>
                    <a:pt x="0" y="3"/>
                    <a:pt x="0" y="7"/>
                  </a:cubicBezTo>
                  <a:cubicBezTo>
                    <a:pt x="0" y="24"/>
                    <a:pt x="0" y="24"/>
                    <a:pt x="0" y="24"/>
                  </a:cubicBezTo>
                  <a:cubicBezTo>
                    <a:pt x="0" y="28"/>
                    <a:pt x="3" y="31"/>
                    <a:pt x="7" y="31"/>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ïsliḓê"/>
            <p:cNvSpPr/>
            <p:nvPr/>
          </p:nvSpPr>
          <p:spPr bwMode="auto">
            <a:xfrm>
              <a:off x="6633369" y="3863975"/>
              <a:ext cx="98425" cy="103188"/>
            </a:xfrm>
            <a:custGeom>
              <a:avLst/>
              <a:gdLst>
                <a:gd name="T0" fmla="*/ 6 w 30"/>
                <a:gd name="T1" fmla="*/ 31 h 31"/>
                <a:gd name="T2" fmla="*/ 23 w 30"/>
                <a:gd name="T3" fmla="*/ 31 h 31"/>
                <a:gd name="T4" fmla="*/ 30 w 30"/>
                <a:gd name="T5" fmla="*/ 24 h 31"/>
                <a:gd name="T6" fmla="*/ 30 w 30"/>
                <a:gd name="T7" fmla="*/ 7 h 31"/>
                <a:gd name="T8" fmla="*/ 23 w 30"/>
                <a:gd name="T9" fmla="*/ 0 h 31"/>
                <a:gd name="T10" fmla="*/ 6 w 30"/>
                <a:gd name="T11" fmla="*/ 0 h 31"/>
                <a:gd name="T12" fmla="*/ 0 w 30"/>
                <a:gd name="T13" fmla="*/ 7 h 31"/>
                <a:gd name="T14" fmla="*/ 0 w 30"/>
                <a:gd name="T15" fmla="*/ 24 h 31"/>
                <a:gd name="T16" fmla="*/ 6 w 30"/>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6" y="31"/>
                  </a:moveTo>
                  <a:cubicBezTo>
                    <a:pt x="23" y="31"/>
                    <a:pt x="23" y="31"/>
                    <a:pt x="23" y="31"/>
                  </a:cubicBezTo>
                  <a:cubicBezTo>
                    <a:pt x="27" y="31"/>
                    <a:pt x="30" y="28"/>
                    <a:pt x="30" y="24"/>
                  </a:cubicBezTo>
                  <a:cubicBezTo>
                    <a:pt x="30" y="7"/>
                    <a:pt x="30" y="7"/>
                    <a:pt x="30" y="7"/>
                  </a:cubicBezTo>
                  <a:cubicBezTo>
                    <a:pt x="30" y="3"/>
                    <a:pt x="27" y="0"/>
                    <a:pt x="23" y="0"/>
                  </a:cubicBezTo>
                  <a:cubicBezTo>
                    <a:pt x="6" y="0"/>
                    <a:pt x="6" y="0"/>
                    <a:pt x="6" y="0"/>
                  </a:cubicBezTo>
                  <a:cubicBezTo>
                    <a:pt x="3" y="0"/>
                    <a:pt x="0" y="3"/>
                    <a:pt x="0" y="7"/>
                  </a:cubicBezTo>
                  <a:cubicBezTo>
                    <a:pt x="0" y="24"/>
                    <a:pt x="0" y="24"/>
                    <a:pt x="0" y="24"/>
                  </a:cubicBezTo>
                  <a:cubicBezTo>
                    <a:pt x="0" y="28"/>
                    <a:pt x="3" y="31"/>
                    <a:pt x="6" y="31"/>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išľiḓê"/>
            <p:cNvSpPr/>
            <p:nvPr/>
          </p:nvSpPr>
          <p:spPr bwMode="auto">
            <a:xfrm>
              <a:off x="6468269" y="3863975"/>
              <a:ext cx="100013" cy="103188"/>
            </a:xfrm>
            <a:custGeom>
              <a:avLst/>
              <a:gdLst>
                <a:gd name="T0" fmla="*/ 6 w 30"/>
                <a:gd name="T1" fmla="*/ 31 h 31"/>
                <a:gd name="T2" fmla="*/ 23 w 30"/>
                <a:gd name="T3" fmla="*/ 31 h 31"/>
                <a:gd name="T4" fmla="*/ 30 w 30"/>
                <a:gd name="T5" fmla="*/ 24 h 31"/>
                <a:gd name="T6" fmla="*/ 30 w 30"/>
                <a:gd name="T7" fmla="*/ 7 h 31"/>
                <a:gd name="T8" fmla="*/ 23 w 30"/>
                <a:gd name="T9" fmla="*/ 0 h 31"/>
                <a:gd name="T10" fmla="*/ 6 w 30"/>
                <a:gd name="T11" fmla="*/ 0 h 31"/>
                <a:gd name="T12" fmla="*/ 0 w 30"/>
                <a:gd name="T13" fmla="*/ 7 h 31"/>
                <a:gd name="T14" fmla="*/ 0 w 30"/>
                <a:gd name="T15" fmla="*/ 24 h 31"/>
                <a:gd name="T16" fmla="*/ 6 w 30"/>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6" y="31"/>
                  </a:moveTo>
                  <a:cubicBezTo>
                    <a:pt x="23" y="31"/>
                    <a:pt x="23" y="31"/>
                    <a:pt x="23" y="31"/>
                  </a:cubicBezTo>
                  <a:cubicBezTo>
                    <a:pt x="27" y="31"/>
                    <a:pt x="30" y="28"/>
                    <a:pt x="30" y="24"/>
                  </a:cubicBezTo>
                  <a:cubicBezTo>
                    <a:pt x="30" y="7"/>
                    <a:pt x="30" y="7"/>
                    <a:pt x="30" y="7"/>
                  </a:cubicBezTo>
                  <a:cubicBezTo>
                    <a:pt x="30" y="3"/>
                    <a:pt x="27" y="0"/>
                    <a:pt x="23" y="0"/>
                  </a:cubicBezTo>
                  <a:cubicBezTo>
                    <a:pt x="6" y="0"/>
                    <a:pt x="6" y="0"/>
                    <a:pt x="6" y="0"/>
                  </a:cubicBezTo>
                  <a:cubicBezTo>
                    <a:pt x="3" y="0"/>
                    <a:pt x="0" y="3"/>
                    <a:pt x="0" y="7"/>
                  </a:cubicBezTo>
                  <a:cubicBezTo>
                    <a:pt x="0" y="24"/>
                    <a:pt x="0" y="24"/>
                    <a:pt x="0" y="24"/>
                  </a:cubicBezTo>
                  <a:cubicBezTo>
                    <a:pt x="0" y="28"/>
                    <a:pt x="3" y="31"/>
                    <a:pt x="6" y="31"/>
                  </a:cubicBez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íşľïḋè"/>
            <p:cNvSpPr/>
            <p:nvPr/>
          </p:nvSpPr>
          <p:spPr bwMode="auto">
            <a:xfrm>
              <a:off x="1450181" y="2828925"/>
              <a:ext cx="4513263" cy="76200"/>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9" name="ísḷiďé"/>
            <p:cNvSpPr/>
            <p:nvPr/>
          </p:nvSpPr>
          <p:spPr bwMode="auto">
            <a:xfrm>
              <a:off x="1450181" y="2189163"/>
              <a:ext cx="4513263" cy="76200"/>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0" name="iśḻîdé"/>
            <p:cNvSpPr/>
            <p:nvPr/>
          </p:nvSpPr>
          <p:spPr bwMode="auto">
            <a:xfrm>
              <a:off x="5574506" y="2247900"/>
              <a:ext cx="76200"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1" name="iṧ1îďé"/>
            <p:cNvSpPr/>
            <p:nvPr/>
          </p:nvSpPr>
          <p:spPr bwMode="auto">
            <a:xfrm>
              <a:off x="5139531" y="2247900"/>
              <a:ext cx="79375"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2" name="îṧḷíďê"/>
            <p:cNvSpPr/>
            <p:nvPr/>
          </p:nvSpPr>
          <p:spPr bwMode="auto">
            <a:xfrm>
              <a:off x="4707731" y="2247900"/>
              <a:ext cx="76200"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3" name="îṡlíḍê"/>
            <p:cNvSpPr/>
            <p:nvPr/>
          </p:nvSpPr>
          <p:spPr bwMode="auto">
            <a:xfrm>
              <a:off x="4272756" y="2247900"/>
              <a:ext cx="79375"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4" name="ïšlïďè"/>
            <p:cNvSpPr/>
            <p:nvPr/>
          </p:nvSpPr>
          <p:spPr bwMode="auto">
            <a:xfrm>
              <a:off x="3840956" y="2247900"/>
              <a:ext cx="76200"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5" name="ïṣlïdè"/>
            <p:cNvSpPr/>
            <p:nvPr/>
          </p:nvSpPr>
          <p:spPr bwMode="auto">
            <a:xfrm>
              <a:off x="3405981" y="2247900"/>
              <a:ext cx="77788"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6" name="iṩḻîďe"/>
            <p:cNvSpPr/>
            <p:nvPr/>
          </p:nvSpPr>
          <p:spPr bwMode="auto">
            <a:xfrm>
              <a:off x="2974181" y="2247900"/>
              <a:ext cx="74613"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7" name="ïṧḻïḋè"/>
            <p:cNvSpPr/>
            <p:nvPr/>
          </p:nvSpPr>
          <p:spPr bwMode="auto">
            <a:xfrm>
              <a:off x="2537619" y="2247900"/>
              <a:ext cx="79375"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8" name="ïslïḓé"/>
            <p:cNvSpPr/>
            <p:nvPr/>
          </p:nvSpPr>
          <p:spPr bwMode="auto">
            <a:xfrm>
              <a:off x="2105819" y="2247900"/>
              <a:ext cx="76200"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9" name="iṣḻïḓe"/>
            <p:cNvSpPr/>
            <p:nvPr/>
          </p:nvSpPr>
          <p:spPr bwMode="auto">
            <a:xfrm>
              <a:off x="1670844" y="2247900"/>
              <a:ext cx="79375" cy="611188"/>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0" name="íṡḻîḑè"/>
            <p:cNvSpPr/>
            <p:nvPr/>
          </p:nvSpPr>
          <p:spPr bwMode="auto">
            <a:xfrm>
              <a:off x="5328444" y="4090988"/>
              <a:ext cx="144463" cy="146050"/>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íṧḷiḍé"/>
            <p:cNvSpPr/>
            <p:nvPr/>
          </p:nvSpPr>
          <p:spPr bwMode="auto">
            <a:xfrm>
              <a:off x="4437856" y="4090988"/>
              <a:ext cx="144463" cy="146050"/>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iṧľíḑé"/>
            <p:cNvSpPr/>
            <p:nvPr/>
          </p:nvSpPr>
          <p:spPr bwMode="auto">
            <a:xfrm>
              <a:off x="2640806" y="4090988"/>
              <a:ext cx="144463" cy="146050"/>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Sḷîdé"/>
            <p:cNvSpPr/>
            <p:nvPr/>
          </p:nvSpPr>
          <p:spPr bwMode="auto">
            <a:xfrm>
              <a:off x="1750219" y="4090988"/>
              <a:ext cx="144463" cy="146050"/>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isḻîḑè"/>
            <p:cNvSpPr/>
            <p:nvPr/>
          </p:nvSpPr>
          <p:spPr bwMode="auto">
            <a:xfrm>
              <a:off x="7639844" y="1704975"/>
              <a:ext cx="1120775" cy="92075"/>
            </a:xfrm>
            <a:prstGeom prst="rect">
              <a:avLst/>
            </a:prstGeom>
            <a:solidFill>
              <a:srgbClr val="CC2D1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5" name="îSḷîḋé"/>
            <p:cNvSpPr/>
            <p:nvPr/>
          </p:nvSpPr>
          <p:spPr bwMode="auto">
            <a:xfrm>
              <a:off x="3355181" y="1704975"/>
              <a:ext cx="1119188" cy="92075"/>
            </a:xfrm>
            <a:prstGeom prst="rect">
              <a:avLst/>
            </a:prstGeom>
            <a:solidFill>
              <a:srgbClr val="CC2D1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6" name="islîḑè"/>
            <p:cNvSpPr/>
            <p:nvPr/>
          </p:nvSpPr>
          <p:spPr bwMode="auto">
            <a:xfrm>
              <a:off x="3247231" y="1509713"/>
              <a:ext cx="5651500" cy="195263"/>
            </a:xfrm>
            <a:prstGeom prst="rect">
              <a:avLst/>
            </a:prstGeom>
            <a:solidFill>
              <a:srgbClr val="D6D5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7" name="ïṥḷîḓê"/>
            <p:cNvSpPr/>
            <p:nvPr/>
          </p:nvSpPr>
          <p:spPr bwMode="auto">
            <a:xfrm>
              <a:off x="3247231" y="1612900"/>
              <a:ext cx="5651500" cy="9207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8" name="iş1ídé"/>
            <p:cNvSpPr/>
            <p:nvPr/>
          </p:nvSpPr>
          <p:spPr bwMode="auto">
            <a:xfrm>
              <a:off x="8700294"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íṧliḑè"/>
            <p:cNvSpPr/>
            <p:nvPr/>
          </p:nvSpPr>
          <p:spPr bwMode="auto">
            <a:xfrm>
              <a:off x="8403431"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3" y="0"/>
                    <a:pt x="0" y="2"/>
                    <a:pt x="0" y="5"/>
                  </a:cubicBezTo>
                  <a:cubicBezTo>
                    <a:pt x="0" y="34"/>
                    <a:pt x="0" y="34"/>
                    <a:pt x="0" y="34"/>
                  </a:cubicBezTo>
                  <a:cubicBezTo>
                    <a:pt x="0" y="36"/>
                    <a:pt x="3"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ṧliḑè"/>
            <p:cNvSpPr/>
            <p:nvPr/>
          </p:nvSpPr>
          <p:spPr bwMode="auto">
            <a:xfrm>
              <a:off x="8106569"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3" y="0"/>
                    <a:pt x="0" y="2"/>
                    <a:pt x="0" y="5"/>
                  </a:cubicBezTo>
                  <a:cubicBezTo>
                    <a:pt x="0" y="34"/>
                    <a:pt x="0" y="34"/>
                    <a:pt x="0" y="34"/>
                  </a:cubicBezTo>
                  <a:cubicBezTo>
                    <a:pt x="0" y="36"/>
                    <a:pt x="3"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ṡļïdè"/>
            <p:cNvSpPr/>
            <p:nvPr/>
          </p:nvSpPr>
          <p:spPr bwMode="auto">
            <a:xfrm>
              <a:off x="7811294" y="1546225"/>
              <a:ext cx="128588" cy="128588"/>
            </a:xfrm>
            <a:custGeom>
              <a:avLst/>
              <a:gdLst>
                <a:gd name="T0" fmla="*/ 6 w 39"/>
                <a:gd name="T1" fmla="*/ 39 h 39"/>
                <a:gd name="T2" fmla="*/ 34 w 39"/>
                <a:gd name="T3" fmla="*/ 39 h 39"/>
                <a:gd name="T4" fmla="*/ 39 w 39"/>
                <a:gd name="T5" fmla="*/ 34 h 39"/>
                <a:gd name="T6" fmla="*/ 39 w 39"/>
                <a:gd name="T7" fmla="*/ 5 h 39"/>
                <a:gd name="T8" fmla="*/ 34 w 39"/>
                <a:gd name="T9" fmla="*/ 0 h 39"/>
                <a:gd name="T10" fmla="*/ 6 w 39"/>
                <a:gd name="T11" fmla="*/ 0 h 39"/>
                <a:gd name="T12" fmla="*/ 0 w 39"/>
                <a:gd name="T13" fmla="*/ 5 h 39"/>
                <a:gd name="T14" fmla="*/ 0 w 39"/>
                <a:gd name="T15" fmla="*/ 34 h 39"/>
                <a:gd name="T16" fmla="*/ 6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6" y="39"/>
                  </a:moveTo>
                  <a:cubicBezTo>
                    <a:pt x="34" y="39"/>
                    <a:pt x="34" y="39"/>
                    <a:pt x="34" y="39"/>
                  </a:cubicBezTo>
                  <a:cubicBezTo>
                    <a:pt x="37" y="39"/>
                    <a:pt x="39" y="36"/>
                    <a:pt x="39" y="34"/>
                  </a:cubicBezTo>
                  <a:cubicBezTo>
                    <a:pt x="39" y="5"/>
                    <a:pt x="39" y="5"/>
                    <a:pt x="39" y="5"/>
                  </a:cubicBezTo>
                  <a:cubicBezTo>
                    <a:pt x="39" y="2"/>
                    <a:pt x="37" y="0"/>
                    <a:pt x="34" y="0"/>
                  </a:cubicBezTo>
                  <a:cubicBezTo>
                    <a:pt x="6" y="0"/>
                    <a:pt x="6" y="0"/>
                    <a:pt x="6" y="0"/>
                  </a:cubicBezTo>
                  <a:cubicBezTo>
                    <a:pt x="3" y="0"/>
                    <a:pt x="0" y="2"/>
                    <a:pt x="0" y="5"/>
                  </a:cubicBezTo>
                  <a:cubicBezTo>
                    <a:pt x="0" y="34"/>
                    <a:pt x="0" y="34"/>
                    <a:pt x="0" y="34"/>
                  </a:cubicBezTo>
                  <a:cubicBezTo>
                    <a:pt x="0" y="36"/>
                    <a:pt x="3" y="39"/>
                    <a:pt x="6"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ļíďé"/>
            <p:cNvSpPr/>
            <p:nvPr/>
          </p:nvSpPr>
          <p:spPr bwMode="auto">
            <a:xfrm>
              <a:off x="7514431" y="1546225"/>
              <a:ext cx="128588" cy="128588"/>
            </a:xfrm>
            <a:custGeom>
              <a:avLst/>
              <a:gdLst>
                <a:gd name="T0" fmla="*/ 6 w 39"/>
                <a:gd name="T1" fmla="*/ 39 h 39"/>
                <a:gd name="T2" fmla="*/ 34 w 39"/>
                <a:gd name="T3" fmla="*/ 39 h 39"/>
                <a:gd name="T4" fmla="*/ 39 w 39"/>
                <a:gd name="T5" fmla="*/ 34 h 39"/>
                <a:gd name="T6" fmla="*/ 39 w 39"/>
                <a:gd name="T7" fmla="*/ 5 h 39"/>
                <a:gd name="T8" fmla="*/ 34 w 39"/>
                <a:gd name="T9" fmla="*/ 0 h 39"/>
                <a:gd name="T10" fmla="*/ 6 w 39"/>
                <a:gd name="T11" fmla="*/ 0 h 39"/>
                <a:gd name="T12" fmla="*/ 0 w 39"/>
                <a:gd name="T13" fmla="*/ 5 h 39"/>
                <a:gd name="T14" fmla="*/ 0 w 39"/>
                <a:gd name="T15" fmla="*/ 34 h 39"/>
                <a:gd name="T16" fmla="*/ 6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6" y="39"/>
                  </a:moveTo>
                  <a:cubicBezTo>
                    <a:pt x="34" y="39"/>
                    <a:pt x="34" y="39"/>
                    <a:pt x="34" y="39"/>
                  </a:cubicBezTo>
                  <a:cubicBezTo>
                    <a:pt x="37" y="39"/>
                    <a:pt x="39" y="36"/>
                    <a:pt x="39" y="34"/>
                  </a:cubicBezTo>
                  <a:cubicBezTo>
                    <a:pt x="39" y="5"/>
                    <a:pt x="39" y="5"/>
                    <a:pt x="39" y="5"/>
                  </a:cubicBezTo>
                  <a:cubicBezTo>
                    <a:pt x="39" y="2"/>
                    <a:pt x="37" y="0"/>
                    <a:pt x="34" y="0"/>
                  </a:cubicBezTo>
                  <a:cubicBezTo>
                    <a:pt x="6" y="0"/>
                    <a:pt x="6" y="0"/>
                    <a:pt x="6" y="0"/>
                  </a:cubicBezTo>
                  <a:cubicBezTo>
                    <a:pt x="3" y="0"/>
                    <a:pt x="0" y="2"/>
                    <a:pt x="0" y="5"/>
                  </a:cubicBezTo>
                  <a:cubicBezTo>
                    <a:pt x="0" y="34"/>
                    <a:pt x="0" y="34"/>
                    <a:pt x="0" y="34"/>
                  </a:cubicBezTo>
                  <a:cubicBezTo>
                    <a:pt x="0" y="36"/>
                    <a:pt x="3" y="39"/>
                    <a:pt x="6"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ṡľiḍé"/>
            <p:cNvSpPr/>
            <p:nvPr/>
          </p:nvSpPr>
          <p:spPr bwMode="auto">
            <a:xfrm>
              <a:off x="7217569" y="1546225"/>
              <a:ext cx="131763" cy="128588"/>
            </a:xfrm>
            <a:custGeom>
              <a:avLst/>
              <a:gdLst>
                <a:gd name="T0" fmla="*/ 6 w 40"/>
                <a:gd name="T1" fmla="*/ 39 h 39"/>
                <a:gd name="T2" fmla="*/ 34 w 40"/>
                <a:gd name="T3" fmla="*/ 39 h 39"/>
                <a:gd name="T4" fmla="*/ 40 w 40"/>
                <a:gd name="T5" fmla="*/ 34 h 39"/>
                <a:gd name="T6" fmla="*/ 40 w 40"/>
                <a:gd name="T7" fmla="*/ 5 h 39"/>
                <a:gd name="T8" fmla="*/ 34 w 40"/>
                <a:gd name="T9" fmla="*/ 0 h 39"/>
                <a:gd name="T10" fmla="*/ 6 w 40"/>
                <a:gd name="T11" fmla="*/ 0 h 39"/>
                <a:gd name="T12" fmla="*/ 0 w 40"/>
                <a:gd name="T13" fmla="*/ 5 h 39"/>
                <a:gd name="T14" fmla="*/ 0 w 40"/>
                <a:gd name="T15" fmla="*/ 34 h 39"/>
                <a:gd name="T16" fmla="*/ 6 w 40"/>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39"/>
                  </a:moveTo>
                  <a:cubicBezTo>
                    <a:pt x="34" y="39"/>
                    <a:pt x="34" y="39"/>
                    <a:pt x="34" y="39"/>
                  </a:cubicBezTo>
                  <a:cubicBezTo>
                    <a:pt x="37" y="39"/>
                    <a:pt x="40" y="36"/>
                    <a:pt x="40" y="34"/>
                  </a:cubicBezTo>
                  <a:cubicBezTo>
                    <a:pt x="40" y="5"/>
                    <a:pt x="40" y="5"/>
                    <a:pt x="40" y="5"/>
                  </a:cubicBezTo>
                  <a:cubicBezTo>
                    <a:pt x="40" y="2"/>
                    <a:pt x="37" y="0"/>
                    <a:pt x="34" y="0"/>
                  </a:cubicBezTo>
                  <a:cubicBezTo>
                    <a:pt x="6" y="0"/>
                    <a:pt x="6" y="0"/>
                    <a:pt x="6" y="0"/>
                  </a:cubicBezTo>
                  <a:cubicBezTo>
                    <a:pt x="3" y="0"/>
                    <a:pt x="0" y="2"/>
                    <a:pt x="0" y="5"/>
                  </a:cubicBezTo>
                  <a:cubicBezTo>
                    <a:pt x="0" y="34"/>
                    <a:pt x="0" y="34"/>
                    <a:pt x="0" y="34"/>
                  </a:cubicBezTo>
                  <a:cubicBezTo>
                    <a:pt x="0" y="36"/>
                    <a:pt x="3" y="39"/>
                    <a:pt x="6"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śḻiḋè"/>
            <p:cNvSpPr/>
            <p:nvPr/>
          </p:nvSpPr>
          <p:spPr bwMode="auto">
            <a:xfrm>
              <a:off x="6920706" y="1546225"/>
              <a:ext cx="131763" cy="128588"/>
            </a:xfrm>
            <a:custGeom>
              <a:avLst/>
              <a:gdLst>
                <a:gd name="T0" fmla="*/ 6 w 40"/>
                <a:gd name="T1" fmla="*/ 39 h 39"/>
                <a:gd name="T2" fmla="*/ 34 w 40"/>
                <a:gd name="T3" fmla="*/ 39 h 39"/>
                <a:gd name="T4" fmla="*/ 40 w 40"/>
                <a:gd name="T5" fmla="*/ 34 h 39"/>
                <a:gd name="T6" fmla="*/ 40 w 40"/>
                <a:gd name="T7" fmla="*/ 5 h 39"/>
                <a:gd name="T8" fmla="*/ 34 w 40"/>
                <a:gd name="T9" fmla="*/ 0 h 39"/>
                <a:gd name="T10" fmla="*/ 6 w 40"/>
                <a:gd name="T11" fmla="*/ 0 h 39"/>
                <a:gd name="T12" fmla="*/ 0 w 40"/>
                <a:gd name="T13" fmla="*/ 5 h 39"/>
                <a:gd name="T14" fmla="*/ 0 w 40"/>
                <a:gd name="T15" fmla="*/ 34 h 39"/>
                <a:gd name="T16" fmla="*/ 6 w 40"/>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39"/>
                  </a:moveTo>
                  <a:cubicBezTo>
                    <a:pt x="34" y="39"/>
                    <a:pt x="34" y="39"/>
                    <a:pt x="34" y="39"/>
                  </a:cubicBezTo>
                  <a:cubicBezTo>
                    <a:pt x="37" y="39"/>
                    <a:pt x="40" y="36"/>
                    <a:pt x="40" y="34"/>
                  </a:cubicBezTo>
                  <a:cubicBezTo>
                    <a:pt x="40" y="5"/>
                    <a:pt x="40" y="5"/>
                    <a:pt x="40" y="5"/>
                  </a:cubicBezTo>
                  <a:cubicBezTo>
                    <a:pt x="40" y="2"/>
                    <a:pt x="37" y="0"/>
                    <a:pt x="34" y="0"/>
                  </a:cubicBezTo>
                  <a:cubicBezTo>
                    <a:pt x="6" y="0"/>
                    <a:pt x="6" y="0"/>
                    <a:pt x="6" y="0"/>
                  </a:cubicBezTo>
                  <a:cubicBezTo>
                    <a:pt x="3" y="0"/>
                    <a:pt x="0" y="2"/>
                    <a:pt x="0" y="5"/>
                  </a:cubicBezTo>
                  <a:cubicBezTo>
                    <a:pt x="0" y="34"/>
                    <a:pt x="0" y="34"/>
                    <a:pt x="0" y="34"/>
                  </a:cubicBezTo>
                  <a:cubicBezTo>
                    <a:pt x="0" y="36"/>
                    <a:pt x="3" y="39"/>
                    <a:pt x="6"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íşļïdê"/>
            <p:cNvSpPr/>
            <p:nvPr/>
          </p:nvSpPr>
          <p:spPr bwMode="auto">
            <a:xfrm>
              <a:off x="6623844" y="1546225"/>
              <a:ext cx="131763" cy="128588"/>
            </a:xfrm>
            <a:custGeom>
              <a:avLst/>
              <a:gdLst>
                <a:gd name="T0" fmla="*/ 6 w 40"/>
                <a:gd name="T1" fmla="*/ 39 h 39"/>
                <a:gd name="T2" fmla="*/ 34 w 40"/>
                <a:gd name="T3" fmla="*/ 39 h 39"/>
                <a:gd name="T4" fmla="*/ 40 w 40"/>
                <a:gd name="T5" fmla="*/ 34 h 39"/>
                <a:gd name="T6" fmla="*/ 40 w 40"/>
                <a:gd name="T7" fmla="*/ 5 h 39"/>
                <a:gd name="T8" fmla="*/ 34 w 40"/>
                <a:gd name="T9" fmla="*/ 0 h 39"/>
                <a:gd name="T10" fmla="*/ 6 w 40"/>
                <a:gd name="T11" fmla="*/ 0 h 39"/>
                <a:gd name="T12" fmla="*/ 0 w 40"/>
                <a:gd name="T13" fmla="*/ 5 h 39"/>
                <a:gd name="T14" fmla="*/ 0 w 40"/>
                <a:gd name="T15" fmla="*/ 34 h 39"/>
                <a:gd name="T16" fmla="*/ 6 w 40"/>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39"/>
                  </a:moveTo>
                  <a:cubicBezTo>
                    <a:pt x="34" y="39"/>
                    <a:pt x="34" y="39"/>
                    <a:pt x="34" y="39"/>
                  </a:cubicBezTo>
                  <a:cubicBezTo>
                    <a:pt x="37" y="39"/>
                    <a:pt x="40" y="36"/>
                    <a:pt x="40" y="34"/>
                  </a:cubicBezTo>
                  <a:cubicBezTo>
                    <a:pt x="40" y="5"/>
                    <a:pt x="40" y="5"/>
                    <a:pt x="40" y="5"/>
                  </a:cubicBezTo>
                  <a:cubicBezTo>
                    <a:pt x="40" y="2"/>
                    <a:pt x="37" y="0"/>
                    <a:pt x="34" y="0"/>
                  </a:cubicBezTo>
                  <a:cubicBezTo>
                    <a:pt x="6" y="0"/>
                    <a:pt x="6" y="0"/>
                    <a:pt x="6" y="0"/>
                  </a:cubicBezTo>
                  <a:cubicBezTo>
                    <a:pt x="3" y="0"/>
                    <a:pt x="0" y="2"/>
                    <a:pt x="0" y="5"/>
                  </a:cubicBezTo>
                  <a:cubicBezTo>
                    <a:pt x="0" y="34"/>
                    <a:pt x="0" y="34"/>
                    <a:pt x="0" y="34"/>
                  </a:cubicBezTo>
                  <a:cubicBezTo>
                    <a:pt x="0" y="36"/>
                    <a:pt x="3" y="39"/>
                    <a:pt x="6"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ṥḻíďè"/>
            <p:cNvSpPr/>
            <p:nvPr/>
          </p:nvSpPr>
          <p:spPr bwMode="auto">
            <a:xfrm>
              <a:off x="6330156" y="1546225"/>
              <a:ext cx="128588" cy="128588"/>
            </a:xfrm>
            <a:custGeom>
              <a:avLst/>
              <a:gdLst>
                <a:gd name="T0" fmla="*/ 5 w 39"/>
                <a:gd name="T1" fmla="*/ 39 h 39"/>
                <a:gd name="T2" fmla="*/ 33 w 39"/>
                <a:gd name="T3" fmla="*/ 39 h 39"/>
                <a:gd name="T4" fmla="*/ 39 w 39"/>
                <a:gd name="T5" fmla="*/ 34 h 39"/>
                <a:gd name="T6" fmla="*/ 39 w 39"/>
                <a:gd name="T7" fmla="*/ 5 h 39"/>
                <a:gd name="T8" fmla="*/ 33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3" y="39"/>
                    <a:pt x="33" y="39"/>
                    <a:pt x="33" y="39"/>
                  </a:cubicBezTo>
                  <a:cubicBezTo>
                    <a:pt x="36" y="39"/>
                    <a:pt x="39" y="36"/>
                    <a:pt x="39" y="34"/>
                  </a:cubicBezTo>
                  <a:cubicBezTo>
                    <a:pt x="39" y="5"/>
                    <a:pt x="39" y="5"/>
                    <a:pt x="39" y="5"/>
                  </a:cubicBezTo>
                  <a:cubicBezTo>
                    <a:pt x="39" y="2"/>
                    <a:pt x="36" y="0"/>
                    <a:pt x="33"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ṡḷîďê"/>
            <p:cNvSpPr/>
            <p:nvPr/>
          </p:nvSpPr>
          <p:spPr bwMode="auto">
            <a:xfrm>
              <a:off x="6033294" y="1546225"/>
              <a:ext cx="128588" cy="128588"/>
            </a:xfrm>
            <a:custGeom>
              <a:avLst/>
              <a:gdLst>
                <a:gd name="T0" fmla="*/ 5 w 39"/>
                <a:gd name="T1" fmla="*/ 39 h 39"/>
                <a:gd name="T2" fmla="*/ 33 w 39"/>
                <a:gd name="T3" fmla="*/ 39 h 39"/>
                <a:gd name="T4" fmla="*/ 39 w 39"/>
                <a:gd name="T5" fmla="*/ 34 h 39"/>
                <a:gd name="T6" fmla="*/ 39 w 39"/>
                <a:gd name="T7" fmla="*/ 5 h 39"/>
                <a:gd name="T8" fmla="*/ 33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3" y="39"/>
                    <a:pt x="33" y="39"/>
                    <a:pt x="33" y="39"/>
                  </a:cubicBezTo>
                  <a:cubicBezTo>
                    <a:pt x="36" y="39"/>
                    <a:pt x="39" y="36"/>
                    <a:pt x="39" y="34"/>
                  </a:cubicBezTo>
                  <a:cubicBezTo>
                    <a:pt x="39" y="5"/>
                    <a:pt x="39" y="5"/>
                    <a:pt x="39" y="5"/>
                  </a:cubicBezTo>
                  <a:cubicBezTo>
                    <a:pt x="39" y="2"/>
                    <a:pt x="36" y="0"/>
                    <a:pt x="33"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ḻîde"/>
            <p:cNvSpPr/>
            <p:nvPr/>
          </p:nvSpPr>
          <p:spPr bwMode="auto">
            <a:xfrm>
              <a:off x="5736431" y="1546225"/>
              <a:ext cx="128588" cy="128588"/>
            </a:xfrm>
            <a:custGeom>
              <a:avLst/>
              <a:gdLst>
                <a:gd name="T0" fmla="*/ 5 w 39"/>
                <a:gd name="T1" fmla="*/ 39 h 39"/>
                <a:gd name="T2" fmla="*/ 33 w 39"/>
                <a:gd name="T3" fmla="*/ 39 h 39"/>
                <a:gd name="T4" fmla="*/ 39 w 39"/>
                <a:gd name="T5" fmla="*/ 34 h 39"/>
                <a:gd name="T6" fmla="*/ 39 w 39"/>
                <a:gd name="T7" fmla="*/ 5 h 39"/>
                <a:gd name="T8" fmla="*/ 33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3" y="39"/>
                    <a:pt x="33" y="39"/>
                    <a:pt x="33" y="39"/>
                  </a:cubicBezTo>
                  <a:cubicBezTo>
                    <a:pt x="36" y="39"/>
                    <a:pt x="39" y="36"/>
                    <a:pt x="39" y="34"/>
                  </a:cubicBezTo>
                  <a:cubicBezTo>
                    <a:pt x="39" y="5"/>
                    <a:pt x="39" y="5"/>
                    <a:pt x="39" y="5"/>
                  </a:cubicBezTo>
                  <a:cubicBezTo>
                    <a:pt x="39" y="2"/>
                    <a:pt x="36" y="0"/>
                    <a:pt x="33"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ïṩľîḓè"/>
            <p:cNvSpPr/>
            <p:nvPr/>
          </p:nvSpPr>
          <p:spPr bwMode="auto">
            <a:xfrm>
              <a:off x="5439569"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6" y="39"/>
                    <a:pt x="39" y="36"/>
                    <a:pt x="39" y="34"/>
                  </a:cubicBezTo>
                  <a:cubicBezTo>
                    <a:pt x="39" y="5"/>
                    <a:pt x="39" y="5"/>
                    <a:pt x="39" y="5"/>
                  </a:cubicBezTo>
                  <a:cubicBezTo>
                    <a:pt x="39" y="2"/>
                    <a:pt x="36"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ṧ1iḍe"/>
            <p:cNvSpPr/>
            <p:nvPr/>
          </p:nvSpPr>
          <p:spPr bwMode="auto">
            <a:xfrm>
              <a:off x="5142706"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6" y="39"/>
                    <a:pt x="39" y="36"/>
                    <a:pt x="39" y="34"/>
                  </a:cubicBezTo>
                  <a:cubicBezTo>
                    <a:pt x="39" y="5"/>
                    <a:pt x="39" y="5"/>
                    <a:pt x="39" y="5"/>
                  </a:cubicBezTo>
                  <a:cubicBezTo>
                    <a:pt x="39" y="2"/>
                    <a:pt x="36"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ṥ1ïdè"/>
            <p:cNvSpPr/>
            <p:nvPr/>
          </p:nvSpPr>
          <p:spPr bwMode="auto">
            <a:xfrm>
              <a:off x="4845844"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îṥļiḓê"/>
            <p:cNvSpPr/>
            <p:nvPr/>
          </p:nvSpPr>
          <p:spPr bwMode="auto">
            <a:xfrm>
              <a:off x="4548981"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šľïďe"/>
            <p:cNvSpPr/>
            <p:nvPr/>
          </p:nvSpPr>
          <p:spPr bwMode="auto">
            <a:xfrm>
              <a:off x="4252119"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ṣḷíďé"/>
            <p:cNvSpPr/>
            <p:nvPr/>
          </p:nvSpPr>
          <p:spPr bwMode="auto">
            <a:xfrm>
              <a:off x="3956844"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íṥḷîďe"/>
            <p:cNvSpPr/>
            <p:nvPr/>
          </p:nvSpPr>
          <p:spPr bwMode="auto">
            <a:xfrm>
              <a:off x="3659981"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ḻîḓè"/>
            <p:cNvSpPr/>
            <p:nvPr/>
          </p:nvSpPr>
          <p:spPr bwMode="auto">
            <a:xfrm>
              <a:off x="3363119" y="1546225"/>
              <a:ext cx="128588" cy="128588"/>
            </a:xfrm>
            <a:custGeom>
              <a:avLst/>
              <a:gdLst>
                <a:gd name="T0" fmla="*/ 5 w 39"/>
                <a:gd name="T1" fmla="*/ 39 h 39"/>
                <a:gd name="T2" fmla="*/ 34 w 39"/>
                <a:gd name="T3" fmla="*/ 39 h 39"/>
                <a:gd name="T4" fmla="*/ 39 w 39"/>
                <a:gd name="T5" fmla="*/ 34 h 39"/>
                <a:gd name="T6" fmla="*/ 39 w 39"/>
                <a:gd name="T7" fmla="*/ 5 h 39"/>
                <a:gd name="T8" fmla="*/ 34 w 39"/>
                <a:gd name="T9" fmla="*/ 0 h 39"/>
                <a:gd name="T10" fmla="*/ 5 w 39"/>
                <a:gd name="T11" fmla="*/ 0 h 39"/>
                <a:gd name="T12" fmla="*/ 0 w 39"/>
                <a:gd name="T13" fmla="*/ 5 h 39"/>
                <a:gd name="T14" fmla="*/ 0 w 39"/>
                <a:gd name="T15" fmla="*/ 34 h 39"/>
                <a:gd name="T16" fmla="*/ 5 w 39"/>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5" y="39"/>
                  </a:moveTo>
                  <a:cubicBezTo>
                    <a:pt x="34" y="39"/>
                    <a:pt x="34" y="39"/>
                    <a:pt x="34" y="39"/>
                  </a:cubicBezTo>
                  <a:cubicBezTo>
                    <a:pt x="37" y="39"/>
                    <a:pt x="39" y="36"/>
                    <a:pt x="39" y="34"/>
                  </a:cubicBezTo>
                  <a:cubicBezTo>
                    <a:pt x="39" y="5"/>
                    <a:pt x="39" y="5"/>
                    <a:pt x="39" y="5"/>
                  </a:cubicBezTo>
                  <a:cubicBezTo>
                    <a:pt x="39" y="2"/>
                    <a:pt x="37" y="0"/>
                    <a:pt x="34" y="0"/>
                  </a:cubicBezTo>
                  <a:cubicBezTo>
                    <a:pt x="5" y="0"/>
                    <a:pt x="5" y="0"/>
                    <a:pt x="5" y="0"/>
                  </a:cubicBezTo>
                  <a:cubicBezTo>
                    <a:pt x="2" y="0"/>
                    <a:pt x="0" y="2"/>
                    <a:pt x="0" y="5"/>
                  </a:cubicBezTo>
                  <a:cubicBezTo>
                    <a:pt x="0" y="34"/>
                    <a:pt x="0" y="34"/>
                    <a:pt x="0" y="34"/>
                  </a:cubicBezTo>
                  <a:cubicBezTo>
                    <a:pt x="0" y="36"/>
                    <a:pt x="2" y="39"/>
                    <a:pt x="5" y="39"/>
                  </a:cubicBezTo>
                  <a:close/>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ṡ1ídé"/>
            <p:cNvSpPr/>
            <p:nvPr/>
          </p:nvSpPr>
          <p:spPr bwMode="auto">
            <a:xfrm>
              <a:off x="6528594" y="2344738"/>
              <a:ext cx="754063" cy="339725"/>
            </a:xfrm>
            <a:prstGeom prst="rect">
              <a:avLst/>
            </a:prstGeom>
            <a:solidFill>
              <a:srgbClr val="3239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8" name="îşḷíḓê"/>
            <p:cNvSpPr/>
            <p:nvPr/>
          </p:nvSpPr>
          <p:spPr bwMode="auto">
            <a:xfrm>
              <a:off x="6871494" y="2027238"/>
              <a:ext cx="450850" cy="79375"/>
            </a:xfrm>
            <a:prstGeom prst="rect">
              <a:avLst/>
            </a:prstGeom>
            <a:solidFill>
              <a:srgbClr val="BC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9" name="ïṩḻiḑê"/>
            <p:cNvSpPr/>
            <p:nvPr/>
          </p:nvSpPr>
          <p:spPr bwMode="auto">
            <a:xfrm>
              <a:off x="6009481" y="2027238"/>
              <a:ext cx="449263" cy="79375"/>
            </a:xfrm>
            <a:prstGeom prst="rect">
              <a:avLst/>
            </a:prstGeom>
            <a:solidFill>
              <a:srgbClr val="BC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0" name="íṥļíḍè"/>
            <p:cNvSpPr/>
            <p:nvPr/>
          </p:nvSpPr>
          <p:spPr bwMode="auto">
            <a:xfrm>
              <a:off x="8301831" y="4148138"/>
              <a:ext cx="1331913" cy="1331913"/>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ļíḓé"/>
            <p:cNvSpPr/>
            <p:nvPr/>
          </p:nvSpPr>
          <p:spPr bwMode="auto">
            <a:xfrm>
              <a:off x="8568531" y="4411663"/>
              <a:ext cx="798513" cy="8016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i$1ïḋè"/>
            <p:cNvSpPr/>
            <p:nvPr/>
          </p:nvSpPr>
          <p:spPr bwMode="auto">
            <a:xfrm>
              <a:off x="8773319" y="4616450"/>
              <a:ext cx="388938" cy="392113"/>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ļíḑê"/>
            <p:cNvSpPr/>
            <p:nvPr/>
          </p:nvSpPr>
          <p:spPr bwMode="auto">
            <a:xfrm>
              <a:off x="2888456" y="4148138"/>
              <a:ext cx="1331913" cy="1331913"/>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şḷïḑé"/>
            <p:cNvSpPr/>
            <p:nvPr/>
          </p:nvSpPr>
          <p:spPr bwMode="auto">
            <a:xfrm>
              <a:off x="3155156" y="4411663"/>
              <a:ext cx="796925" cy="8016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i$ļiḋe"/>
            <p:cNvSpPr/>
            <p:nvPr/>
          </p:nvSpPr>
          <p:spPr bwMode="auto">
            <a:xfrm>
              <a:off x="3359944" y="4616450"/>
              <a:ext cx="388938" cy="392113"/>
            </a:xfrm>
            <a:prstGeom prst="ellipse">
              <a:avLst/>
            </a:prstGeom>
            <a:solidFill>
              <a:srgbClr val="323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06" name="矩形: 圆角 205"/>
          <p:cNvSpPr/>
          <p:nvPr/>
        </p:nvSpPr>
        <p:spPr>
          <a:xfrm>
            <a:off x="3848817" y="5128110"/>
            <a:ext cx="174850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消防车</a:t>
            </a:r>
            <a:endParaRPr lang="zh-CN" altLang="en-US" sz="2400" b="1" dirty="0">
              <a:latin typeface="微软雅黑" panose="020B0503020204020204" pitchFamily="34" charset="-122"/>
              <a:ea typeface="微软雅黑" panose="020B0503020204020204" pitchFamily="34" charset="-122"/>
            </a:endParaRPr>
          </a:p>
        </p:txBody>
      </p:sp>
      <p:grpSp>
        <p:nvGrpSpPr>
          <p:cNvPr id="207" name="56e35401-4574-42ed-ad33-2e5eaeaae6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5988085" y="4699942"/>
            <a:ext cx="3128531" cy="983073"/>
            <a:chOff x="669925" y="2727719"/>
            <a:chExt cx="10850563" cy="3409555"/>
          </a:xfrm>
        </p:grpSpPr>
        <p:sp>
          <p:nvSpPr>
            <p:cNvPr id="208" name="ïṡḻîḓe"/>
            <p:cNvSpPr/>
            <p:nvPr/>
          </p:nvSpPr>
          <p:spPr bwMode="auto">
            <a:xfrm>
              <a:off x="5836080" y="5035305"/>
              <a:ext cx="1121062" cy="1085602"/>
            </a:xfrm>
            <a:custGeom>
              <a:avLst/>
              <a:gdLst>
                <a:gd name="T0" fmla="*/ 110 w 221"/>
                <a:gd name="T1" fmla="*/ 0 h 214"/>
                <a:gd name="T2" fmla="*/ 55 w 221"/>
                <a:gd name="T3" fmla="*/ 16 h 214"/>
                <a:gd name="T4" fmla="*/ 6 w 221"/>
                <a:gd name="T5" fmla="*/ 82 h 214"/>
                <a:gd name="T6" fmla="*/ 19 w 221"/>
                <a:gd name="T7" fmla="*/ 163 h 214"/>
                <a:gd name="T8" fmla="*/ 110 w 221"/>
                <a:gd name="T9" fmla="*/ 214 h 214"/>
                <a:gd name="T10" fmla="*/ 166 w 221"/>
                <a:gd name="T11" fmla="*/ 198 h 214"/>
                <a:gd name="T12" fmla="*/ 214 w 221"/>
                <a:gd name="T13" fmla="*/ 132 h 214"/>
                <a:gd name="T14" fmla="*/ 202 w 221"/>
                <a:gd name="T15" fmla="*/ 51 h 214"/>
                <a:gd name="T16" fmla="*/ 110 w 221"/>
                <a:gd name="T17" fmla="*/ 0 h 214"/>
                <a:gd name="T18" fmla="*/ 164 w 221"/>
                <a:gd name="T19" fmla="*/ 120 h 214"/>
                <a:gd name="T20" fmla="*/ 139 w 221"/>
                <a:gd name="T21" fmla="*/ 154 h 214"/>
                <a:gd name="T22" fmla="*/ 110 w 221"/>
                <a:gd name="T23" fmla="*/ 162 h 214"/>
                <a:gd name="T24" fmla="*/ 63 w 221"/>
                <a:gd name="T25" fmla="*/ 136 h 214"/>
                <a:gd name="T26" fmla="*/ 57 w 221"/>
                <a:gd name="T27" fmla="*/ 94 h 214"/>
                <a:gd name="T28" fmla="*/ 82 w 221"/>
                <a:gd name="T29" fmla="*/ 60 h 214"/>
                <a:gd name="T30" fmla="*/ 110 w 221"/>
                <a:gd name="T31" fmla="*/ 52 h 214"/>
                <a:gd name="T32" fmla="*/ 157 w 221"/>
                <a:gd name="T33" fmla="*/ 78 h 214"/>
                <a:gd name="T34" fmla="*/ 164 w 221"/>
                <a:gd name="T35" fmla="*/ 12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214">
                  <a:moveTo>
                    <a:pt x="110" y="0"/>
                  </a:moveTo>
                  <a:cubicBezTo>
                    <a:pt x="91" y="0"/>
                    <a:pt x="71" y="5"/>
                    <a:pt x="55" y="16"/>
                  </a:cubicBezTo>
                  <a:cubicBezTo>
                    <a:pt x="30" y="30"/>
                    <a:pt x="13" y="54"/>
                    <a:pt x="6" y="82"/>
                  </a:cubicBezTo>
                  <a:cubicBezTo>
                    <a:pt x="0" y="109"/>
                    <a:pt x="4" y="138"/>
                    <a:pt x="19" y="163"/>
                  </a:cubicBezTo>
                  <a:cubicBezTo>
                    <a:pt x="38" y="195"/>
                    <a:pt x="73" y="214"/>
                    <a:pt x="110" y="214"/>
                  </a:cubicBezTo>
                  <a:cubicBezTo>
                    <a:pt x="130" y="214"/>
                    <a:pt x="149" y="209"/>
                    <a:pt x="166" y="198"/>
                  </a:cubicBezTo>
                  <a:cubicBezTo>
                    <a:pt x="190" y="184"/>
                    <a:pt x="207" y="160"/>
                    <a:pt x="214" y="132"/>
                  </a:cubicBezTo>
                  <a:cubicBezTo>
                    <a:pt x="221" y="105"/>
                    <a:pt x="217" y="76"/>
                    <a:pt x="202" y="51"/>
                  </a:cubicBezTo>
                  <a:cubicBezTo>
                    <a:pt x="182" y="19"/>
                    <a:pt x="148" y="0"/>
                    <a:pt x="110" y="0"/>
                  </a:cubicBezTo>
                  <a:close/>
                  <a:moveTo>
                    <a:pt x="164" y="120"/>
                  </a:moveTo>
                  <a:cubicBezTo>
                    <a:pt x="160" y="134"/>
                    <a:pt x="151" y="146"/>
                    <a:pt x="139" y="154"/>
                  </a:cubicBezTo>
                  <a:cubicBezTo>
                    <a:pt x="130" y="159"/>
                    <a:pt x="120" y="162"/>
                    <a:pt x="110" y="162"/>
                  </a:cubicBezTo>
                  <a:cubicBezTo>
                    <a:pt x="91" y="162"/>
                    <a:pt x="73" y="152"/>
                    <a:pt x="63" y="136"/>
                  </a:cubicBezTo>
                  <a:cubicBezTo>
                    <a:pt x="56" y="123"/>
                    <a:pt x="53" y="108"/>
                    <a:pt x="57" y="94"/>
                  </a:cubicBezTo>
                  <a:cubicBezTo>
                    <a:pt x="60" y="80"/>
                    <a:pt x="69" y="68"/>
                    <a:pt x="82" y="60"/>
                  </a:cubicBezTo>
                  <a:cubicBezTo>
                    <a:pt x="90" y="55"/>
                    <a:pt x="100" y="52"/>
                    <a:pt x="110" y="52"/>
                  </a:cubicBezTo>
                  <a:cubicBezTo>
                    <a:pt x="130" y="52"/>
                    <a:pt x="147" y="62"/>
                    <a:pt x="157" y="78"/>
                  </a:cubicBezTo>
                  <a:cubicBezTo>
                    <a:pt x="165" y="91"/>
                    <a:pt x="167" y="106"/>
                    <a:pt x="164" y="120"/>
                  </a:cubicBezTo>
                  <a:close/>
                </a:path>
              </a:pathLst>
            </a:custGeom>
            <a:solidFill>
              <a:srgbClr val="27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ï$liḍé"/>
            <p:cNvSpPr/>
            <p:nvPr/>
          </p:nvSpPr>
          <p:spPr bwMode="auto">
            <a:xfrm>
              <a:off x="5836080" y="5035305"/>
              <a:ext cx="1121062" cy="1085602"/>
            </a:xfrm>
            <a:custGeom>
              <a:avLst/>
              <a:gdLst>
                <a:gd name="T0" fmla="*/ 110 w 221"/>
                <a:gd name="T1" fmla="*/ 0 h 214"/>
                <a:gd name="T2" fmla="*/ 55 w 221"/>
                <a:gd name="T3" fmla="*/ 16 h 214"/>
                <a:gd name="T4" fmla="*/ 6 w 221"/>
                <a:gd name="T5" fmla="*/ 82 h 214"/>
                <a:gd name="T6" fmla="*/ 19 w 221"/>
                <a:gd name="T7" fmla="*/ 163 h 214"/>
                <a:gd name="T8" fmla="*/ 110 w 221"/>
                <a:gd name="T9" fmla="*/ 214 h 214"/>
                <a:gd name="T10" fmla="*/ 166 w 221"/>
                <a:gd name="T11" fmla="*/ 198 h 214"/>
                <a:gd name="T12" fmla="*/ 214 w 221"/>
                <a:gd name="T13" fmla="*/ 132 h 214"/>
                <a:gd name="T14" fmla="*/ 202 w 221"/>
                <a:gd name="T15" fmla="*/ 51 h 214"/>
                <a:gd name="T16" fmla="*/ 110 w 221"/>
                <a:gd name="T17" fmla="*/ 0 h 214"/>
                <a:gd name="T18" fmla="*/ 164 w 221"/>
                <a:gd name="T19" fmla="*/ 120 h 214"/>
                <a:gd name="T20" fmla="*/ 139 w 221"/>
                <a:gd name="T21" fmla="*/ 154 h 214"/>
                <a:gd name="T22" fmla="*/ 110 w 221"/>
                <a:gd name="T23" fmla="*/ 162 h 214"/>
                <a:gd name="T24" fmla="*/ 63 w 221"/>
                <a:gd name="T25" fmla="*/ 136 h 214"/>
                <a:gd name="T26" fmla="*/ 57 w 221"/>
                <a:gd name="T27" fmla="*/ 94 h 214"/>
                <a:gd name="T28" fmla="*/ 82 w 221"/>
                <a:gd name="T29" fmla="*/ 60 h 214"/>
                <a:gd name="T30" fmla="*/ 110 w 221"/>
                <a:gd name="T31" fmla="*/ 52 h 214"/>
                <a:gd name="T32" fmla="*/ 157 w 221"/>
                <a:gd name="T33" fmla="*/ 78 h 214"/>
                <a:gd name="T34" fmla="*/ 164 w 221"/>
                <a:gd name="T35" fmla="*/ 12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214">
                  <a:moveTo>
                    <a:pt x="110" y="0"/>
                  </a:moveTo>
                  <a:cubicBezTo>
                    <a:pt x="91" y="0"/>
                    <a:pt x="71" y="5"/>
                    <a:pt x="55" y="16"/>
                  </a:cubicBezTo>
                  <a:cubicBezTo>
                    <a:pt x="30" y="30"/>
                    <a:pt x="13" y="54"/>
                    <a:pt x="6" y="82"/>
                  </a:cubicBezTo>
                  <a:cubicBezTo>
                    <a:pt x="0" y="109"/>
                    <a:pt x="4" y="138"/>
                    <a:pt x="19" y="163"/>
                  </a:cubicBezTo>
                  <a:cubicBezTo>
                    <a:pt x="38" y="195"/>
                    <a:pt x="73" y="214"/>
                    <a:pt x="110" y="214"/>
                  </a:cubicBezTo>
                  <a:cubicBezTo>
                    <a:pt x="130" y="214"/>
                    <a:pt x="149" y="209"/>
                    <a:pt x="166" y="198"/>
                  </a:cubicBezTo>
                  <a:cubicBezTo>
                    <a:pt x="190" y="184"/>
                    <a:pt x="207" y="160"/>
                    <a:pt x="214" y="132"/>
                  </a:cubicBezTo>
                  <a:cubicBezTo>
                    <a:pt x="221" y="105"/>
                    <a:pt x="217" y="76"/>
                    <a:pt x="202" y="51"/>
                  </a:cubicBezTo>
                  <a:cubicBezTo>
                    <a:pt x="182" y="19"/>
                    <a:pt x="148" y="0"/>
                    <a:pt x="110" y="0"/>
                  </a:cubicBezTo>
                  <a:close/>
                  <a:moveTo>
                    <a:pt x="164" y="120"/>
                  </a:moveTo>
                  <a:cubicBezTo>
                    <a:pt x="160" y="134"/>
                    <a:pt x="151" y="146"/>
                    <a:pt x="139" y="154"/>
                  </a:cubicBezTo>
                  <a:cubicBezTo>
                    <a:pt x="130" y="159"/>
                    <a:pt x="120" y="162"/>
                    <a:pt x="110" y="162"/>
                  </a:cubicBezTo>
                  <a:cubicBezTo>
                    <a:pt x="91" y="162"/>
                    <a:pt x="73" y="152"/>
                    <a:pt x="63" y="136"/>
                  </a:cubicBezTo>
                  <a:cubicBezTo>
                    <a:pt x="56" y="123"/>
                    <a:pt x="53" y="108"/>
                    <a:pt x="57" y="94"/>
                  </a:cubicBezTo>
                  <a:cubicBezTo>
                    <a:pt x="60" y="80"/>
                    <a:pt x="69" y="68"/>
                    <a:pt x="82" y="60"/>
                  </a:cubicBezTo>
                  <a:cubicBezTo>
                    <a:pt x="90" y="55"/>
                    <a:pt x="100" y="52"/>
                    <a:pt x="110" y="52"/>
                  </a:cubicBezTo>
                  <a:cubicBezTo>
                    <a:pt x="130" y="52"/>
                    <a:pt x="147" y="62"/>
                    <a:pt x="157" y="78"/>
                  </a:cubicBezTo>
                  <a:cubicBezTo>
                    <a:pt x="165" y="91"/>
                    <a:pt x="167" y="106"/>
                    <a:pt x="164" y="120"/>
                  </a:cubicBezTo>
                  <a:close/>
                </a:path>
              </a:pathLst>
            </a:custGeom>
            <a:solidFill>
              <a:srgbClr val="27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ïSlídè"/>
            <p:cNvSpPr/>
            <p:nvPr/>
          </p:nvSpPr>
          <p:spPr bwMode="auto">
            <a:xfrm>
              <a:off x="4597731" y="2727719"/>
              <a:ext cx="4263307" cy="2850387"/>
            </a:xfrm>
            <a:custGeom>
              <a:avLst/>
              <a:gdLst>
                <a:gd name="T0" fmla="*/ 754 w 840"/>
                <a:gd name="T1" fmla="*/ 44 h 561"/>
                <a:gd name="T2" fmla="*/ 706 w 840"/>
                <a:gd name="T3" fmla="*/ 379 h 561"/>
                <a:gd name="T4" fmla="*/ 495 w 840"/>
                <a:gd name="T5" fmla="*/ 366 h 561"/>
                <a:gd name="T6" fmla="*/ 447 w 840"/>
                <a:gd name="T7" fmla="*/ 331 h 561"/>
                <a:gd name="T8" fmla="*/ 158 w 840"/>
                <a:gd name="T9" fmla="*/ 0 h 561"/>
                <a:gd name="T10" fmla="*/ 107 w 840"/>
                <a:gd name="T11" fmla="*/ 11 h 561"/>
                <a:gd name="T12" fmla="*/ 119 w 840"/>
                <a:gd name="T13" fmla="*/ 54 h 561"/>
                <a:gd name="T14" fmla="*/ 0 w 840"/>
                <a:gd name="T15" fmla="*/ 324 h 561"/>
                <a:gd name="T16" fmla="*/ 13 w 840"/>
                <a:gd name="T17" fmla="*/ 364 h 561"/>
                <a:gd name="T18" fmla="*/ 279 w 840"/>
                <a:gd name="T19" fmla="*/ 331 h 561"/>
                <a:gd name="T20" fmla="*/ 251 w 840"/>
                <a:gd name="T21" fmla="*/ 379 h 561"/>
                <a:gd name="T22" fmla="*/ 88 w 840"/>
                <a:gd name="T23" fmla="*/ 405 h 561"/>
                <a:gd name="T24" fmla="*/ 114 w 840"/>
                <a:gd name="T25" fmla="*/ 466 h 561"/>
                <a:gd name="T26" fmla="*/ 163 w 840"/>
                <a:gd name="T27" fmla="*/ 475 h 561"/>
                <a:gd name="T28" fmla="*/ 116 w 840"/>
                <a:gd name="T29" fmla="*/ 505 h 561"/>
                <a:gd name="T30" fmla="*/ 116 w 840"/>
                <a:gd name="T31" fmla="*/ 532 h 561"/>
                <a:gd name="T32" fmla="*/ 163 w 840"/>
                <a:gd name="T33" fmla="*/ 535 h 561"/>
                <a:gd name="T34" fmla="*/ 223 w 840"/>
                <a:gd name="T35" fmla="*/ 561 h 561"/>
                <a:gd name="T36" fmla="*/ 264 w 840"/>
                <a:gd name="T37" fmla="*/ 466 h 561"/>
                <a:gd name="T38" fmla="*/ 269 w 840"/>
                <a:gd name="T39" fmla="*/ 461 h 561"/>
                <a:gd name="T40" fmla="*/ 275 w 840"/>
                <a:gd name="T41" fmla="*/ 457 h 561"/>
                <a:gd name="T42" fmla="*/ 285 w 840"/>
                <a:gd name="T43" fmla="*/ 450 h 561"/>
                <a:gd name="T44" fmla="*/ 297 w 840"/>
                <a:gd name="T45" fmla="*/ 443 h 561"/>
                <a:gd name="T46" fmla="*/ 326 w 840"/>
                <a:gd name="T47" fmla="*/ 433 h 561"/>
                <a:gd name="T48" fmla="*/ 334 w 840"/>
                <a:gd name="T49" fmla="*/ 432 h 561"/>
                <a:gd name="T50" fmla="*/ 343 w 840"/>
                <a:gd name="T51" fmla="*/ 430 h 561"/>
                <a:gd name="T52" fmla="*/ 354 w 840"/>
                <a:gd name="T53" fmla="*/ 430 h 561"/>
                <a:gd name="T54" fmla="*/ 364 w 840"/>
                <a:gd name="T55" fmla="*/ 430 h 561"/>
                <a:gd name="T56" fmla="*/ 371 w 840"/>
                <a:gd name="T57" fmla="*/ 431 h 561"/>
                <a:gd name="T58" fmla="*/ 378 w 840"/>
                <a:gd name="T59" fmla="*/ 432 h 561"/>
                <a:gd name="T60" fmla="*/ 385 w 840"/>
                <a:gd name="T61" fmla="*/ 433 h 561"/>
                <a:gd name="T62" fmla="*/ 391 w 840"/>
                <a:gd name="T63" fmla="*/ 435 h 561"/>
                <a:gd name="T64" fmla="*/ 398 w 840"/>
                <a:gd name="T65" fmla="*/ 437 h 561"/>
                <a:gd name="T66" fmla="*/ 406 w 840"/>
                <a:gd name="T67" fmla="*/ 440 h 561"/>
                <a:gd name="T68" fmla="*/ 423 w 840"/>
                <a:gd name="T69" fmla="*/ 449 h 561"/>
                <a:gd name="T70" fmla="*/ 466 w 840"/>
                <a:gd name="T71" fmla="*/ 493 h 561"/>
                <a:gd name="T72" fmla="*/ 814 w 840"/>
                <a:gd name="T73" fmla="*/ 561 h 561"/>
                <a:gd name="T74" fmla="*/ 840 w 840"/>
                <a:gd name="T75" fmla="*/ 484 h 561"/>
                <a:gd name="T76" fmla="*/ 840 w 840"/>
                <a:gd name="T77" fmla="*/ 475 h 561"/>
                <a:gd name="T78" fmla="*/ 840 w 840"/>
                <a:gd name="T79" fmla="*/ 92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0" h="561">
                  <a:moveTo>
                    <a:pt x="792" y="44"/>
                  </a:moveTo>
                  <a:cubicBezTo>
                    <a:pt x="754" y="44"/>
                    <a:pt x="754" y="44"/>
                    <a:pt x="754" y="44"/>
                  </a:cubicBezTo>
                  <a:cubicBezTo>
                    <a:pt x="727" y="44"/>
                    <a:pt x="706" y="65"/>
                    <a:pt x="706" y="92"/>
                  </a:cubicBezTo>
                  <a:cubicBezTo>
                    <a:pt x="706" y="379"/>
                    <a:pt x="706" y="379"/>
                    <a:pt x="706" y="379"/>
                  </a:cubicBezTo>
                  <a:cubicBezTo>
                    <a:pt x="495" y="379"/>
                    <a:pt x="495" y="379"/>
                    <a:pt x="495" y="379"/>
                  </a:cubicBezTo>
                  <a:cubicBezTo>
                    <a:pt x="495" y="366"/>
                    <a:pt x="495" y="366"/>
                    <a:pt x="495" y="366"/>
                  </a:cubicBezTo>
                  <a:cubicBezTo>
                    <a:pt x="495" y="346"/>
                    <a:pt x="479" y="331"/>
                    <a:pt x="460" y="331"/>
                  </a:cubicBezTo>
                  <a:cubicBezTo>
                    <a:pt x="447" y="331"/>
                    <a:pt x="447" y="331"/>
                    <a:pt x="447" y="331"/>
                  </a:cubicBezTo>
                  <a:cubicBezTo>
                    <a:pt x="175" y="8"/>
                    <a:pt x="175" y="8"/>
                    <a:pt x="175" y="8"/>
                  </a:cubicBezTo>
                  <a:cubicBezTo>
                    <a:pt x="171" y="3"/>
                    <a:pt x="165" y="0"/>
                    <a:pt x="158" y="0"/>
                  </a:cubicBezTo>
                  <a:cubicBezTo>
                    <a:pt x="126" y="0"/>
                    <a:pt x="126" y="0"/>
                    <a:pt x="126" y="0"/>
                  </a:cubicBezTo>
                  <a:cubicBezTo>
                    <a:pt x="118" y="0"/>
                    <a:pt x="111" y="4"/>
                    <a:pt x="107" y="11"/>
                  </a:cubicBezTo>
                  <a:cubicBezTo>
                    <a:pt x="103" y="18"/>
                    <a:pt x="103" y="26"/>
                    <a:pt x="107" y="33"/>
                  </a:cubicBezTo>
                  <a:cubicBezTo>
                    <a:pt x="119" y="54"/>
                    <a:pt x="119" y="54"/>
                    <a:pt x="119" y="54"/>
                  </a:cubicBezTo>
                  <a:cubicBezTo>
                    <a:pt x="0" y="325"/>
                    <a:pt x="0" y="325"/>
                    <a:pt x="0" y="325"/>
                  </a:cubicBezTo>
                  <a:cubicBezTo>
                    <a:pt x="0" y="324"/>
                    <a:pt x="0" y="324"/>
                    <a:pt x="0" y="324"/>
                  </a:cubicBezTo>
                  <a:cubicBezTo>
                    <a:pt x="13" y="365"/>
                    <a:pt x="13" y="365"/>
                    <a:pt x="13" y="365"/>
                  </a:cubicBezTo>
                  <a:cubicBezTo>
                    <a:pt x="13" y="365"/>
                    <a:pt x="13" y="364"/>
                    <a:pt x="13" y="364"/>
                  </a:cubicBezTo>
                  <a:cubicBezTo>
                    <a:pt x="137" y="84"/>
                    <a:pt x="137" y="84"/>
                    <a:pt x="137" y="84"/>
                  </a:cubicBezTo>
                  <a:cubicBezTo>
                    <a:pt x="279" y="331"/>
                    <a:pt x="279" y="331"/>
                    <a:pt x="279" y="331"/>
                  </a:cubicBezTo>
                  <a:cubicBezTo>
                    <a:pt x="263" y="334"/>
                    <a:pt x="251" y="349"/>
                    <a:pt x="251" y="366"/>
                  </a:cubicBezTo>
                  <a:cubicBezTo>
                    <a:pt x="251" y="379"/>
                    <a:pt x="251" y="379"/>
                    <a:pt x="251" y="379"/>
                  </a:cubicBezTo>
                  <a:cubicBezTo>
                    <a:pt x="114" y="379"/>
                    <a:pt x="114" y="379"/>
                    <a:pt x="114" y="379"/>
                  </a:cubicBezTo>
                  <a:cubicBezTo>
                    <a:pt x="99" y="379"/>
                    <a:pt x="88" y="390"/>
                    <a:pt x="88" y="405"/>
                  </a:cubicBezTo>
                  <a:cubicBezTo>
                    <a:pt x="88" y="441"/>
                    <a:pt x="88" y="441"/>
                    <a:pt x="88" y="441"/>
                  </a:cubicBezTo>
                  <a:cubicBezTo>
                    <a:pt x="88" y="455"/>
                    <a:pt x="99" y="466"/>
                    <a:pt x="114" y="466"/>
                  </a:cubicBezTo>
                  <a:cubicBezTo>
                    <a:pt x="164" y="466"/>
                    <a:pt x="164" y="466"/>
                    <a:pt x="164" y="466"/>
                  </a:cubicBezTo>
                  <a:cubicBezTo>
                    <a:pt x="163" y="469"/>
                    <a:pt x="163" y="472"/>
                    <a:pt x="163" y="475"/>
                  </a:cubicBezTo>
                  <a:cubicBezTo>
                    <a:pt x="163" y="505"/>
                    <a:pt x="163" y="505"/>
                    <a:pt x="163" y="505"/>
                  </a:cubicBezTo>
                  <a:cubicBezTo>
                    <a:pt x="116" y="505"/>
                    <a:pt x="116" y="505"/>
                    <a:pt x="116" y="505"/>
                  </a:cubicBezTo>
                  <a:cubicBezTo>
                    <a:pt x="109" y="505"/>
                    <a:pt x="103" y="511"/>
                    <a:pt x="103" y="519"/>
                  </a:cubicBezTo>
                  <a:cubicBezTo>
                    <a:pt x="103" y="526"/>
                    <a:pt x="109" y="532"/>
                    <a:pt x="116" y="532"/>
                  </a:cubicBezTo>
                  <a:cubicBezTo>
                    <a:pt x="163" y="532"/>
                    <a:pt x="163" y="532"/>
                    <a:pt x="163" y="532"/>
                  </a:cubicBezTo>
                  <a:cubicBezTo>
                    <a:pt x="163" y="535"/>
                    <a:pt x="163" y="535"/>
                    <a:pt x="163" y="535"/>
                  </a:cubicBezTo>
                  <a:cubicBezTo>
                    <a:pt x="163" y="549"/>
                    <a:pt x="174" y="561"/>
                    <a:pt x="188" y="561"/>
                  </a:cubicBezTo>
                  <a:cubicBezTo>
                    <a:pt x="223" y="561"/>
                    <a:pt x="223" y="561"/>
                    <a:pt x="223" y="561"/>
                  </a:cubicBezTo>
                  <a:cubicBezTo>
                    <a:pt x="223" y="551"/>
                    <a:pt x="225" y="540"/>
                    <a:pt x="227" y="530"/>
                  </a:cubicBezTo>
                  <a:cubicBezTo>
                    <a:pt x="233" y="505"/>
                    <a:pt x="246" y="483"/>
                    <a:pt x="264" y="466"/>
                  </a:cubicBezTo>
                  <a:cubicBezTo>
                    <a:pt x="265" y="465"/>
                    <a:pt x="267" y="463"/>
                    <a:pt x="269" y="462"/>
                  </a:cubicBezTo>
                  <a:cubicBezTo>
                    <a:pt x="269" y="462"/>
                    <a:pt x="269" y="462"/>
                    <a:pt x="269" y="461"/>
                  </a:cubicBezTo>
                  <a:cubicBezTo>
                    <a:pt x="271" y="460"/>
                    <a:pt x="272" y="459"/>
                    <a:pt x="274" y="458"/>
                  </a:cubicBezTo>
                  <a:cubicBezTo>
                    <a:pt x="274" y="458"/>
                    <a:pt x="274" y="457"/>
                    <a:pt x="275" y="457"/>
                  </a:cubicBezTo>
                  <a:cubicBezTo>
                    <a:pt x="276" y="456"/>
                    <a:pt x="277" y="455"/>
                    <a:pt x="279" y="454"/>
                  </a:cubicBezTo>
                  <a:cubicBezTo>
                    <a:pt x="281" y="453"/>
                    <a:pt x="283" y="451"/>
                    <a:pt x="285" y="450"/>
                  </a:cubicBezTo>
                  <a:cubicBezTo>
                    <a:pt x="285" y="450"/>
                    <a:pt x="286" y="449"/>
                    <a:pt x="286" y="449"/>
                  </a:cubicBezTo>
                  <a:cubicBezTo>
                    <a:pt x="290" y="447"/>
                    <a:pt x="294" y="445"/>
                    <a:pt x="297" y="443"/>
                  </a:cubicBezTo>
                  <a:cubicBezTo>
                    <a:pt x="306" y="439"/>
                    <a:pt x="314" y="436"/>
                    <a:pt x="323" y="434"/>
                  </a:cubicBezTo>
                  <a:cubicBezTo>
                    <a:pt x="324" y="434"/>
                    <a:pt x="325" y="433"/>
                    <a:pt x="326" y="433"/>
                  </a:cubicBezTo>
                  <a:cubicBezTo>
                    <a:pt x="327" y="433"/>
                    <a:pt x="329" y="433"/>
                    <a:pt x="330" y="432"/>
                  </a:cubicBezTo>
                  <a:cubicBezTo>
                    <a:pt x="332" y="432"/>
                    <a:pt x="333" y="432"/>
                    <a:pt x="334" y="432"/>
                  </a:cubicBezTo>
                  <a:cubicBezTo>
                    <a:pt x="335" y="431"/>
                    <a:pt x="337" y="431"/>
                    <a:pt x="338" y="431"/>
                  </a:cubicBezTo>
                  <a:cubicBezTo>
                    <a:pt x="340" y="431"/>
                    <a:pt x="341" y="431"/>
                    <a:pt x="343" y="430"/>
                  </a:cubicBezTo>
                  <a:cubicBezTo>
                    <a:pt x="344" y="430"/>
                    <a:pt x="345" y="430"/>
                    <a:pt x="346" y="430"/>
                  </a:cubicBezTo>
                  <a:cubicBezTo>
                    <a:pt x="349" y="430"/>
                    <a:pt x="351" y="430"/>
                    <a:pt x="354" y="430"/>
                  </a:cubicBezTo>
                  <a:cubicBezTo>
                    <a:pt x="357" y="430"/>
                    <a:pt x="359" y="430"/>
                    <a:pt x="361" y="430"/>
                  </a:cubicBezTo>
                  <a:cubicBezTo>
                    <a:pt x="362" y="430"/>
                    <a:pt x="363" y="430"/>
                    <a:pt x="364" y="430"/>
                  </a:cubicBezTo>
                  <a:cubicBezTo>
                    <a:pt x="365" y="430"/>
                    <a:pt x="367" y="431"/>
                    <a:pt x="368" y="431"/>
                  </a:cubicBezTo>
                  <a:cubicBezTo>
                    <a:pt x="369" y="431"/>
                    <a:pt x="370" y="431"/>
                    <a:pt x="371" y="431"/>
                  </a:cubicBezTo>
                  <a:cubicBezTo>
                    <a:pt x="372" y="431"/>
                    <a:pt x="374" y="431"/>
                    <a:pt x="375" y="432"/>
                  </a:cubicBezTo>
                  <a:cubicBezTo>
                    <a:pt x="376" y="432"/>
                    <a:pt x="377" y="432"/>
                    <a:pt x="378" y="432"/>
                  </a:cubicBezTo>
                  <a:cubicBezTo>
                    <a:pt x="379" y="432"/>
                    <a:pt x="381" y="433"/>
                    <a:pt x="383" y="433"/>
                  </a:cubicBezTo>
                  <a:cubicBezTo>
                    <a:pt x="383" y="433"/>
                    <a:pt x="384" y="433"/>
                    <a:pt x="385" y="433"/>
                  </a:cubicBezTo>
                  <a:cubicBezTo>
                    <a:pt x="387" y="434"/>
                    <a:pt x="389" y="434"/>
                    <a:pt x="391" y="435"/>
                  </a:cubicBezTo>
                  <a:cubicBezTo>
                    <a:pt x="391" y="435"/>
                    <a:pt x="391" y="435"/>
                    <a:pt x="391" y="435"/>
                  </a:cubicBezTo>
                  <a:cubicBezTo>
                    <a:pt x="394" y="436"/>
                    <a:pt x="396" y="437"/>
                    <a:pt x="398" y="437"/>
                  </a:cubicBezTo>
                  <a:cubicBezTo>
                    <a:pt x="398" y="437"/>
                    <a:pt x="398" y="437"/>
                    <a:pt x="398" y="437"/>
                  </a:cubicBezTo>
                  <a:cubicBezTo>
                    <a:pt x="400" y="438"/>
                    <a:pt x="403" y="439"/>
                    <a:pt x="405" y="440"/>
                  </a:cubicBezTo>
                  <a:cubicBezTo>
                    <a:pt x="405" y="440"/>
                    <a:pt x="405" y="440"/>
                    <a:pt x="406" y="440"/>
                  </a:cubicBezTo>
                  <a:cubicBezTo>
                    <a:pt x="408" y="441"/>
                    <a:pt x="409" y="442"/>
                    <a:pt x="411" y="443"/>
                  </a:cubicBezTo>
                  <a:cubicBezTo>
                    <a:pt x="415" y="445"/>
                    <a:pt x="419" y="447"/>
                    <a:pt x="423" y="449"/>
                  </a:cubicBezTo>
                  <a:cubicBezTo>
                    <a:pt x="423" y="449"/>
                    <a:pt x="423" y="449"/>
                    <a:pt x="423" y="449"/>
                  </a:cubicBezTo>
                  <a:cubicBezTo>
                    <a:pt x="440" y="460"/>
                    <a:pt x="455" y="475"/>
                    <a:pt x="466" y="493"/>
                  </a:cubicBezTo>
                  <a:cubicBezTo>
                    <a:pt x="479" y="514"/>
                    <a:pt x="485" y="537"/>
                    <a:pt x="485" y="561"/>
                  </a:cubicBezTo>
                  <a:cubicBezTo>
                    <a:pt x="814" y="561"/>
                    <a:pt x="814" y="561"/>
                    <a:pt x="814" y="561"/>
                  </a:cubicBezTo>
                  <a:cubicBezTo>
                    <a:pt x="828" y="561"/>
                    <a:pt x="840" y="549"/>
                    <a:pt x="840" y="535"/>
                  </a:cubicBezTo>
                  <a:cubicBezTo>
                    <a:pt x="840" y="484"/>
                    <a:pt x="840" y="484"/>
                    <a:pt x="840" y="484"/>
                  </a:cubicBezTo>
                  <a:cubicBezTo>
                    <a:pt x="840" y="480"/>
                    <a:pt x="840" y="480"/>
                    <a:pt x="840" y="480"/>
                  </a:cubicBezTo>
                  <a:cubicBezTo>
                    <a:pt x="840" y="475"/>
                    <a:pt x="840" y="475"/>
                    <a:pt x="840" y="475"/>
                  </a:cubicBezTo>
                  <a:cubicBezTo>
                    <a:pt x="840" y="405"/>
                    <a:pt x="840" y="405"/>
                    <a:pt x="840" y="405"/>
                  </a:cubicBezTo>
                  <a:cubicBezTo>
                    <a:pt x="840" y="92"/>
                    <a:pt x="840" y="92"/>
                    <a:pt x="840" y="92"/>
                  </a:cubicBezTo>
                  <a:cubicBezTo>
                    <a:pt x="840" y="65"/>
                    <a:pt x="818" y="44"/>
                    <a:pt x="792" y="4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211" name="ísḻîḍè"/>
            <p:cNvSpPr/>
            <p:nvPr/>
          </p:nvSpPr>
          <p:spPr bwMode="auto">
            <a:xfrm>
              <a:off x="669925" y="4012440"/>
              <a:ext cx="4009635" cy="1991179"/>
            </a:xfrm>
            <a:custGeom>
              <a:avLst/>
              <a:gdLst>
                <a:gd name="T0" fmla="*/ 749 w 790"/>
                <a:gd name="T1" fmla="*/ 44 h 392"/>
                <a:gd name="T2" fmla="*/ 557 w 790"/>
                <a:gd name="T3" fmla="*/ 57 h 392"/>
                <a:gd name="T4" fmla="*/ 261 w 790"/>
                <a:gd name="T5" fmla="*/ 58 h 392"/>
                <a:gd name="T6" fmla="*/ 22 w 790"/>
                <a:gd name="T7" fmla="*/ 214 h 392"/>
                <a:gd name="T8" fmla="*/ 10 w 790"/>
                <a:gd name="T9" fmla="*/ 261 h 392"/>
                <a:gd name="T10" fmla="*/ 23 w 790"/>
                <a:gd name="T11" fmla="*/ 301 h 392"/>
                <a:gd name="T12" fmla="*/ 5 w 790"/>
                <a:gd name="T13" fmla="*/ 336 h 392"/>
                <a:gd name="T14" fmla="*/ 16 w 790"/>
                <a:gd name="T15" fmla="*/ 370 h 392"/>
                <a:gd name="T16" fmla="*/ 51 w 790"/>
                <a:gd name="T17" fmla="*/ 387 h 392"/>
                <a:gd name="T18" fmla="*/ 75 w 790"/>
                <a:gd name="T19" fmla="*/ 382 h 392"/>
                <a:gd name="T20" fmla="*/ 65 w 790"/>
                <a:gd name="T21" fmla="*/ 347 h 392"/>
                <a:gd name="T22" fmla="*/ 85 w 790"/>
                <a:gd name="T23" fmla="*/ 283 h 392"/>
                <a:gd name="T24" fmla="*/ 124 w 790"/>
                <a:gd name="T25" fmla="*/ 257 h 392"/>
                <a:gd name="T26" fmla="*/ 208 w 790"/>
                <a:gd name="T27" fmla="*/ 273 h 392"/>
                <a:gd name="T28" fmla="*/ 239 w 790"/>
                <a:gd name="T29" fmla="*/ 332 h 392"/>
                <a:gd name="T30" fmla="*/ 239 w 790"/>
                <a:gd name="T31" fmla="*/ 338 h 392"/>
                <a:gd name="T32" fmla="*/ 590 w 790"/>
                <a:gd name="T33" fmla="*/ 220 h 392"/>
                <a:gd name="T34" fmla="*/ 573 w 790"/>
                <a:gd name="T35" fmla="*/ 176 h 392"/>
                <a:gd name="T36" fmla="*/ 593 w 790"/>
                <a:gd name="T37" fmla="*/ 112 h 392"/>
                <a:gd name="T38" fmla="*/ 632 w 790"/>
                <a:gd name="T39" fmla="*/ 85 h 392"/>
                <a:gd name="T40" fmla="*/ 717 w 790"/>
                <a:gd name="T41" fmla="*/ 101 h 392"/>
                <a:gd name="T42" fmla="*/ 748 w 790"/>
                <a:gd name="T43" fmla="*/ 160 h 392"/>
                <a:gd name="T44" fmla="*/ 748 w 790"/>
                <a:gd name="T45" fmla="*/ 167 h 392"/>
                <a:gd name="T46" fmla="*/ 766 w 790"/>
                <a:gd name="T47" fmla="*/ 161 h 392"/>
                <a:gd name="T48" fmla="*/ 787 w 790"/>
                <a:gd name="T49" fmla="*/ 112 h 392"/>
                <a:gd name="T50" fmla="*/ 774 w 790"/>
                <a:gd name="T51" fmla="*/ 71 h 392"/>
                <a:gd name="T52" fmla="*/ 749 w 790"/>
                <a:gd name="T53" fmla="*/ 44 h 392"/>
                <a:gd name="T54" fmla="*/ 509 w 790"/>
                <a:gd name="T55" fmla="*/ 84 h 392"/>
                <a:gd name="T56" fmla="*/ 119 w 790"/>
                <a:gd name="T57" fmla="*/ 201 h 392"/>
                <a:gd name="T58" fmla="*/ 100 w 790"/>
                <a:gd name="T59" fmla="*/ 190 h 392"/>
                <a:gd name="T60" fmla="*/ 263 w 790"/>
                <a:gd name="T61" fmla="*/ 78 h 392"/>
                <a:gd name="T62" fmla="*/ 513 w 790"/>
                <a:gd name="T63" fmla="*/ 69 h 392"/>
                <a:gd name="T64" fmla="*/ 509 w 790"/>
                <a:gd name="T65" fmla="*/ 8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0" h="392">
                  <a:moveTo>
                    <a:pt x="749" y="44"/>
                  </a:moveTo>
                  <a:cubicBezTo>
                    <a:pt x="707" y="16"/>
                    <a:pt x="571" y="52"/>
                    <a:pt x="557" y="57"/>
                  </a:cubicBezTo>
                  <a:cubicBezTo>
                    <a:pt x="557" y="57"/>
                    <a:pt x="431" y="0"/>
                    <a:pt x="261" y="58"/>
                  </a:cubicBezTo>
                  <a:cubicBezTo>
                    <a:pt x="136" y="100"/>
                    <a:pt x="56" y="176"/>
                    <a:pt x="22" y="214"/>
                  </a:cubicBezTo>
                  <a:cubicBezTo>
                    <a:pt x="9" y="228"/>
                    <a:pt x="1" y="236"/>
                    <a:pt x="10" y="261"/>
                  </a:cubicBezTo>
                  <a:cubicBezTo>
                    <a:pt x="19" y="287"/>
                    <a:pt x="23" y="301"/>
                    <a:pt x="23" y="301"/>
                  </a:cubicBezTo>
                  <a:cubicBezTo>
                    <a:pt x="9" y="306"/>
                    <a:pt x="0" y="322"/>
                    <a:pt x="5" y="336"/>
                  </a:cubicBezTo>
                  <a:cubicBezTo>
                    <a:pt x="16" y="370"/>
                    <a:pt x="16" y="370"/>
                    <a:pt x="16" y="370"/>
                  </a:cubicBezTo>
                  <a:cubicBezTo>
                    <a:pt x="21" y="384"/>
                    <a:pt x="36" y="392"/>
                    <a:pt x="51" y="387"/>
                  </a:cubicBezTo>
                  <a:cubicBezTo>
                    <a:pt x="75" y="382"/>
                    <a:pt x="75" y="382"/>
                    <a:pt x="75" y="382"/>
                  </a:cubicBezTo>
                  <a:cubicBezTo>
                    <a:pt x="69" y="371"/>
                    <a:pt x="66" y="360"/>
                    <a:pt x="65" y="347"/>
                  </a:cubicBezTo>
                  <a:cubicBezTo>
                    <a:pt x="62" y="324"/>
                    <a:pt x="70" y="301"/>
                    <a:pt x="85" y="283"/>
                  </a:cubicBezTo>
                  <a:cubicBezTo>
                    <a:pt x="95" y="271"/>
                    <a:pt x="109" y="262"/>
                    <a:pt x="124" y="257"/>
                  </a:cubicBezTo>
                  <a:cubicBezTo>
                    <a:pt x="153" y="247"/>
                    <a:pt x="185" y="253"/>
                    <a:pt x="208" y="273"/>
                  </a:cubicBezTo>
                  <a:cubicBezTo>
                    <a:pt x="226" y="288"/>
                    <a:pt x="237" y="309"/>
                    <a:pt x="239" y="332"/>
                  </a:cubicBezTo>
                  <a:cubicBezTo>
                    <a:pt x="239" y="334"/>
                    <a:pt x="239" y="336"/>
                    <a:pt x="239" y="338"/>
                  </a:cubicBezTo>
                  <a:cubicBezTo>
                    <a:pt x="324" y="309"/>
                    <a:pt x="472" y="260"/>
                    <a:pt x="590" y="220"/>
                  </a:cubicBezTo>
                  <a:cubicBezTo>
                    <a:pt x="580" y="207"/>
                    <a:pt x="574" y="192"/>
                    <a:pt x="573" y="176"/>
                  </a:cubicBezTo>
                  <a:cubicBezTo>
                    <a:pt x="571" y="152"/>
                    <a:pt x="578" y="130"/>
                    <a:pt x="593" y="112"/>
                  </a:cubicBezTo>
                  <a:cubicBezTo>
                    <a:pt x="603" y="99"/>
                    <a:pt x="617" y="90"/>
                    <a:pt x="632" y="85"/>
                  </a:cubicBezTo>
                  <a:cubicBezTo>
                    <a:pt x="661" y="75"/>
                    <a:pt x="693" y="81"/>
                    <a:pt x="717" y="101"/>
                  </a:cubicBezTo>
                  <a:cubicBezTo>
                    <a:pt x="734" y="116"/>
                    <a:pt x="745" y="137"/>
                    <a:pt x="748" y="160"/>
                  </a:cubicBezTo>
                  <a:cubicBezTo>
                    <a:pt x="748" y="163"/>
                    <a:pt x="748" y="165"/>
                    <a:pt x="748" y="167"/>
                  </a:cubicBezTo>
                  <a:cubicBezTo>
                    <a:pt x="757" y="164"/>
                    <a:pt x="763" y="162"/>
                    <a:pt x="766" y="161"/>
                  </a:cubicBezTo>
                  <a:cubicBezTo>
                    <a:pt x="783" y="156"/>
                    <a:pt x="790" y="135"/>
                    <a:pt x="787" y="112"/>
                  </a:cubicBezTo>
                  <a:cubicBezTo>
                    <a:pt x="787" y="112"/>
                    <a:pt x="784" y="92"/>
                    <a:pt x="774" y="71"/>
                  </a:cubicBezTo>
                  <a:cubicBezTo>
                    <a:pt x="769" y="63"/>
                    <a:pt x="759" y="51"/>
                    <a:pt x="749" y="44"/>
                  </a:cubicBezTo>
                  <a:close/>
                  <a:moveTo>
                    <a:pt x="509" y="84"/>
                  </a:moveTo>
                  <a:cubicBezTo>
                    <a:pt x="501" y="87"/>
                    <a:pt x="136" y="195"/>
                    <a:pt x="119" y="201"/>
                  </a:cubicBezTo>
                  <a:cubicBezTo>
                    <a:pt x="102" y="206"/>
                    <a:pt x="98" y="201"/>
                    <a:pt x="100" y="190"/>
                  </a:cubicBezTo>
                  <a:cubicBezTo>
                    <a:pt x="107" y="165"/>
                    <a:pt x="146" y="117"/>
                    <a:pt x="263" y="78"/>
                  </a:cubicBezTo>
                  <a:cubicBezTo>
                    <a:pt x="388" y="36"/>
                    <a:pt x="476" y="56"/>
                    <a:pt x="513" y="69"/>
                  </a:cubicBezTo>
                  <a:cubicBezTo>
                    <a:pt x="524" y="74"/>
                    <a:pt x="518" y="81"/>
                    <a:pt x="509" y="84"/>
                  </a:cubicBezTo>
                  <a:close/>
                </a:path>
              </a:pathLst>
            </a:custGeom>
            <a:solidFill>
              <a:srgbClr val="D834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ṧľiḋé"/>
            <p:cNvSpPr/>
            <p:nvPr/>
          </p:nvSpPr>
          <p:spPr bwMode="auto">
            <a:xfrm>
              <a:off x="3640329" y="4470683"/>
              <a:ext cx="766468" cy="791016"/>
            </a:xfrm>
            <a:custGeom>
              <a:avLst/>
              <a:gdLst>
                <a:gd name="T0" fmla="*/ 123 w 151"/>
                <a:gd name="T1" fmla="*/ 21 h 156"/>
                <a:gd name="T2" fmla="*/ 51 w 151"/>
                <a:gd name="T3" fmla="*/ 8 h 156"/>
                <a:gd name="T4" fmla="*/ 19 w 151"/>
                <a:gd name="T5" fmla="*/ 30 h 156"/>
                <a:gd name="T6" fmla="*/ 2 w 151"/>
                <a:gd name="T7" fmla="*/ 84 h 156"/>
                <a:gd name="T8" fmla="*/ 28 w 151"/>
                <a:gd name="T9" fmla="*/ 135 h 156"/>
                <a:gd name="T10" fmla="*/ 99 w 151"/>
                <a:gd name="T11" fmla="*/ 148 h 156"/>
                <a:gd name="T12" fmla="*/ 132 w 151"/>
                <a:gd name="T13" fmla="*/ 126 h 156"/>
                <a:gd name="T14" fmla="*/ 149 w 151"/>
                <a:gd name="T15" fmla="*/ 72 h 156"/>
                <a:gd name="T16" fmla="*/ 123 w 151"/>
                <a:gd name="T17" fmla="*/ 21 h 156"/>
                <a:gd name="T18" fmla="*/ 104 w 151"/>
                <a:gd name="T19" fmla="*/ 102 h 156"/>
                <a:gd name="T20" fmla="*/ 87 w 151"/>
                <a:gd name="T21" fmla="*/ 113 h 156"/>
                <a:gd name="T22" fmla="*/ 51 w 151"/>
                <a:gd name="T23" fmla="*/ 107 h 156"/>
                <a:gd name="T24" fmla="*/ 38 w 151"/>
                <a:gd name="T25" fmla="*/ 81 h 156"/>
                <a:gd name="T26" fmla="*/ 47 w 151"/>
                <a:gd name="T27" fmla="*/ 54 h 156"/>
                <a:gd name="T28" fmla="*/ 63 w 151"/>
                <a:gd name="T29" fmla="*/ 43 h 156"/>
                <a:gd name="T30" fmla="*/ 99 w 151"/>
                <a:gd name="T31" fmla="*/ 49 h 156"/>
                <a:gd name="T32" fmla="*/ 113 w 151"/>
                <a:gd name="T33" fmla="*/ 75 h 156"/>
                <a:gd name="T34" fmla="*/ 104 w 151"/>
                <a:gd name="T35"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6">
                  <a:moveTo>
                    <a:pt x="123" y="21"/>
                  </a:moveTo>
                  <a:cubicBezTo>
                    <a:pt x="103" y="5"/>
                    <a:pt x="76" y="0"/>
                    <a:pt x="51" y="8"/>
                  </a:cubicBezTo>
                  <a:cubicBezTo>
                    <a:pt x="39" y="12"/>
                    <a:pt x="27" y="20"/>
                    <a:pt x="19" y="30"/>
                  </a:cubicBezTo>
                  <a:cubicBezTo>
                    <a:pt x="6" y="46"/>
                    <a:pt x="0" y="65"/>
                    <a:pt x="2" y="84"/>
                  </a:cubicBezTo>
                  <a:cubicBezTo>
                    <a:pt x="3" y="104"/>
                    <a:pt x="13" y="122"/>
                    <a:pt x="28" y="135"/>
                  </a:cubicBezTo>
                  <a:cubicBezTo>
                    <a:pt x="48" y="151"/>
                    <a:pt x="74" y="156"/>
                    <a:pt x="99" y="148"/>
                  </a:cubicBezTo>
                  <a:cubicBezTo>
                    <a:pt x="112" y="144"/>
                    <a:pt x="123" y="136"/>
                    <a:pt x="132" y="126"/>
                  </a:cubicBezTo>
                  <a:cubicBezTo>
                    <a:pt x="145" y="110"/>
                    <a:pt x="151" y="91"/>
                    <a:pt x="149" y="72"/>
                  </a:cubicBezTo>
                  <a:cubicBezTo>
                    <a:pt x="147" y="52"/>
                    <a:pt x="138" y="34"/>
                    <a:pt x="123" y="21"/>
                  </a:cubicBezTo>
                  <a:close/>
                  <a:moveTo>
                    <a:pt x="104" y="102"/>
                  </a:moveTo>
                  <a:cubicBezTo>
                    <a:pt x="99" y="107"/>
                    <a:pt x="94" y="111"/>
                    <a:pt x="87" y="113"/>
                  </a:cubicBezTo>
                  <a:cubicBezTo>
                    <a:pt x="75" y="118"/>
                    <a:pt x="61" y="115"/>
                    <a:pt x="51" y="107"/>
                  </a:cubicBezTo>
                  <a:cubicBezTo>
                    <a:pt x="43" y="100"/>
                    <a:pt x="39" y="91"/>
                    <a:pt x="38" y="81"/>
                  </a:cubicBezTo>
                  <a:cubicBezTo>
                    <a:pt x="37" y="71"/>
                    <a:pt x="40" y="62"/>
                    <a:pt x="47" y="54"/>
                  </a:cubicBezTo>
                  <a:cubicBezTo>
                    <a:pt x="51" y="49"/>
                    <a:pt x="57" y="45"/>
                    <a:pt x="63" y="43"/>
                  </a:cubicBezTo>
                  <a:cubicBezTo>
                    <a:pt x="76" y="38"/>
                    <a:pt x="89" y="41"/>
                    <a:pt x="99" y="49"/>
                  </a:cubicBezTo>
                  <a:cubicBezTo>
                    <a:pt x="107" y="56"/>
                    <a:pt x="112" y="65"/>
                    <a:pt x="113" y="75"/>
                  </a:cubicBezTo>
                  <a:cubicBezTo>
                    <a:pt x="113" y="85"/>
                    <a:pt x="110" y="94"/>
                    <a:pt x="104" y="102"/>
                  </a:cubicBezTo>
                  <a:close/>
                </a:path>
              </a:pathLst>
            </a:custGeom>
            <a:solidFill>
              <a:srgbClr val="27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šḻïḋê"/>
            <p:cNvSpPr/>
            <p:nvPr/>
          </p:nvSpPr>
          <p:spPr bwMode="auto">
            <a:xfrm>
              <a:off x="1057250" y="5338074"/>
              <a:ext cx="766468" cy="799200"/>
            </a:xfrm>
            <a:custGeom>
              <a:avLst/>
              <a:gdLst>
                <a:gd name="T0" fmla="*/ 123 w 151"/>
                <a:gd name="T1" fmla="*/ 22 h 157"/>
                <a:gd name="T2" fmla="*/ 52 w 151"/>
                <a:gd name="T3" fmla="*/ 9 h 157"/>
                <a:gd name="T4" fmla="*/ 19 w 151"/>
                <a:gd name="T5" fmla="*/ 31 h 157"/>
                <a:gd name="T6" fmla="*/ 2 w 151"/>
                <a:gd name="T7" fmla="*/ 85 h 157"/>
                <a:gd name="T8" fmla="*/ 28 w 151"/>
                <a:gd name="T9" fmla="*/ 135 h 157"/>
                <a:gd name="T10" fmla="*/ 100 w 151"/>
                <a:gd name="T11" fmla="*/ 149 h 157"/>
                <a:gd name="T12" fmla="*/ 132 w 151"/>
                <a:gd name="T13" fmla="*/ 126 h 157"/>
                <a:gd name="T14" fmla="*/ 149 w 151"/>
                <a:gd name="T15" fmla="*/ 72 h 157"/>
                <a:gd name="T16" fmla="*/ 123 w 151"/>
                <a:gd name="T17" fmla="*/ 22 h 157"/>
                <a:gd name="T18" fmla="*/ 104 w 151"/>
                <a:gd name="T19" fmla="*/ 103 h 157"/>
                <a:gd name="T20" fmla="*/ 88 w 151"/>
                <a:gd name="T21" fmla="*/ 114 h 157"/>
                <a:gd name="T22" fmla="*/ 52 w 151"/>
                <a:gd name="T23" fmla="*/ 108 h 157"/>
                <a:gd name="T24" fmla="*/ 39 w 151"/>
                <a:gd name="T25" fmla="*/ 82 h 157"/>
                <a:gd name="T26" fmla="*/ 47 w 151"/>
                <a:gd name="T27" fmla="*/ 55 h 157"/>
                <a:gd name="T28" fmla="*/ 64 w 151"/>
                <a:gd name="T29" fmla="*/ 43 h 157"/>
                <a:gd name="T30" fmla="*/ 100 w 151"/>
                <a:gd name="T31" fmla="*/ 50 h 157"/>
                <a:gd name="T32" fmla="*/ 113 w 151"/>
                <a:gd name="T33" fmla="*/ 76 h 157"/>
                <a:gd name="T34" fmla="*/ 104 w 151"/>
                <a:gd name="T35" fmla="*/ 10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7">
                  <a:moveTo>
                    <a:pt x="123" y="22"/>
                  </a:moveTo>
                  <a:cubicBezTo>
                    <a:pt x="103" y="5"/>
                    <a:pt x="77" y="0"/>
                    <a:pt x="52" y="9"/>
                  </a:cubicBezTo>
                  <a:cubicBezTo>
                    <a:pt x="39" y="13"/>
                    <a:pt x="28" y="21"/>
                    <a:pt x="19" y="31"/>
                  </a:cubicBezTo>
                  <a:cubicBezTo>
                    <a:pt x="6" y="46"/>
                    <a:pt x="0" y="66"/>
                    <a:pt x="2" y="85"/>
                  </a:cubicBezTo>
                  <a:cubicBezTo>
                    <a:pt x="4" y="105"/>
                    <a:pt x="13" y="123"/>
                    <a:pt x="28" y="135"/>
                  </a:cubicBezTo>
                  <a:cubicBezTo>
                    <a:pt x="48" y="152"/>
                    <a:pt x="75" y="157"/>
                    <a:pt x="100" y="149"/>
                  </a:cubicBezTo>
                  <a:cubicBezTo>
                    <a:pt x="112" y="145"/>
                    <a:pt x="124" y="137"/>
                    <a:pt x="132" y="126"/>
                  </a:cubicBezTo>
                  <a:cubicBezTo>
                    <a:pt x="145" y="111"/>
                    <a:pt x="151" y="92"/>
                    <a:pt x="149" y="72"/>
                  </a:cubicBezTo>
                  <a:cubicBezTo>
                    <a:pt x="148" y="53"/>
                    <a:pt x="138" y="35"/>
                    <a:pt x="123" y="22"/>
                  </a:cubicBezTo>
                  <a:close/>
                  <a:moveTo>
                    <a:pt x="104" y="103"/>
                  </a:moveTo>
                  <a:cubicBezTo>
                    <a:pt x="100" y="108"/>
                    <a:pt x="94" y="112"/>
                    <a:pt x="88" y="114"/>
                  </a:cubicBezTo>
                  <a:cubicBezTo>
                    <a:pt x="75" y="119"/>
                    <a:pt x="62" y="116"/>
                    <a:pt x="52" y="108"/>
                  </a:cubicBezTo>
                  <a:cubicBezTo>
                    <a:pt x="44" y="101"/>
                    <a:pt x="39" y="92"/>
                    <a:pt x="39" y="82"/>
                  </a:cubicBezTo>
                  <a:cubicBezTo>
                    <a:pt x="38" y="72"/>
                    <a:pt x="41" y="62"/>
                    <a:pt x="47" y="55"/>
                  </a:cubicBezTo>
                  <a:cubicBezTo>
                    <a:pt x="52" y="49"/>
                    <a:pt x="57" y="46"/>
                    <a:pt x="64" y="43"/>
                  </a:cubicBezTo>
                  <a:cubicBezTo>
                    <a:pt x="76" y="39"/>
                    <a:pt x="90" y="42"/>
                    <a:pt x="100" y="50"/>
                  </a:cubicBezTo>
                  <a:cubicBezTo>
                    <a:pt x="108" y="57"/>
                    <a:pt x="112" y="66"/>
                    <a:pt x="113" y="76"/>
                  </a:cubicBezTo>
                  <a:cubicBezTo>
                    <a:pt x="114" y="86"/>
                    <a:pt x="111" y="95"/>
                    <a:pt x="104" y="103"/>
                  </a:cubicBezTo>
                  <a:close/>
                </a:path>
              </a:pathLst>
            </a:custGeom>
            <a:solidFill>
              <a:srgbClr val="27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śľíḋè"/>
            <p:cNvSpPr/>
            <p:nvPr/>
          </p:nvSpPr>
          <p:spPr bwMode="auto">
            <a:xfrm>
              <a:off x="9892086" y="5035305"/>
              <a:ext cx="1121062" cy="1085602"/>
            </a:xfrm>
            <a:custGeom>
              <a:avLst/>
              <a:gdLst>
                <a:gd name="T0" fmla="*/ 197 w 221"/>
                <a:gd name="T1" fmla="*/ 43 h 214"/>
                <a:gd name="T2" fmla="*/ 197 w 221"/>
                <a:gd name="T3" fmla="*/ 43 h 214"/>
                <a:gd name="T4" fmla="*/ 197 w 221"/>
                <a:gd name="T5" fmla="*/ 43 h 214"/>
                <a:gd name="T6" fmla="*/ 165 w 221"/>
                <a:gd name="T7" fmla="*/ 14 h 214"/>
                <a:gd name="T8" fmla="*/ 164 w 221"/>
                <a:gd name="T9" fmla="*/ 14 h 214"/>
                <a:gd name="T10" fmla="*/ 160 w 221"/>
                <a:gd name="T11" fmla="*/ 12 h 214"/>
                <a:gd name="T12" fmla="*/ 158 w 221"/>
                <a:gd name="T13" fmla="*/ 11 h 214"/>
                <a:gd name="T14" fmla="*/ 155 w 221"/>
                <a:gd name="T15" fmla="*/ 9 h 214"/>
                <a:gd name="T16" fmla="*/ 153 w 221"/>
                <a:gd name="T17" fmla="*/ 8 h 214"/>
                <a:gd name="T18" fmla="*/ 149 w 221"/>
                <a:gd name="T19" fmla="*/ 7 h 214"/>
                <a:gd name="T20" fmla="*/ 146 w 221"/>
                <a:gd name="T21" fmla="*/ 6 h 214"/>
                <a:gd name="T22" fmla="*/ 143 w 221"/>
                <a:gd name="T23" fmla="*/ 5 h 214"/>
                <a:gd name="T24" fmla="*/ 140 w 221"/>
                <a:gd name="T25" fmla="*/ 4 h 214"/>
                <a:gd name="T26" fmla="*/ 137 w 221"/>
                <a:gd name="T27" fmla="*/ 3 h 214"/>
                <a:gd name="T28" fmla="*/ 134 w 221"/>
                <a:gd name="T29" fmla="*/ 2 h 214"/>
                <a:gd name="T30" fmla="*/ 130 w 221"/>
                <a:gd name="T31" fmla="*/ 2 h 214"/>
                <a:gd name="T32" fmla="*/ 127 w 221"/>
                <a:gd name="T33" fmla="*/ 1 h 214"/>
                <a:gd name="T34" fmla="*/ 124 w 221"/>
                <a:gd name="T35" fmla="*/ 1 h 214"/>
                <a:gd name="T36" fmla="*/ 120 w 221"/>
                <a:gd name="T37" fmla="*/ 0 h 214"/>
                <a:gd name="T38" fmla="*/ 117 w 221"/>
                <a:gd name="T39" fmla="*/ 0 h 214"/>
                <a:gd name="T40" fmla="*/ 111 w 221"/>
                <a:gd name="T41" fmla="*/ 0 h 214"/>
                <a:gd name="T42" fmla="*/ 55 w 221"/>
                <a:gd name="T43" fmla="*/ 16 h 214"/>
                <a:gd name="T44" fmla="*/ 47 w 221"/>
                <a:gd name="T45" fmla="*/ 21 h 214"/>
                <a:gd name="T46" fmla="*/ 46 w 221"/>
                <a:gd name="T47" fmla="*/ 21 h 214"/>
                <a:gd name="T48" fmla="*/ 39 w 221"/>
                <a:gd name="T49" fmla="*/ 28 h 214"/>
                <a:gd name="T50" fmla="*/ 38 w 221"/>
                <a:gd name="T51" fmla="*/ 28 h 214"/>
                <a:gd name="T52" fmla="*/ 31 w 221"/>
                <a:gd name="T53" fmla="*/ 35 h 214"/>
                <a:gd name="T54" fmla="*/ 31 w 221"/>
                <a:gd name="T55" fmla="*/ 35 h 214"/>
                <a:gd name="T56" fmla="*/ 25 w 221"/>
                <a:gd name="T57" fmla="*/ 43 h 214"/>
                <a:gd name="T58" fmla="*/ 25 w 221"/>
                <a:gd name="T59" fmla="*/ 43 h 214"/>
                <a:gd name="T60" fmla="*/ 25 w 221"/>
                <a:gd name="T61" fmla="*/ 43 h 214"/>
                <a:gd name="T62" fmla="*/ 7 w 221"/>
                <a:gd name="T63" fmla="*/ 82 h 214"/>
                <a:gd name="T64" fmla="*/ 19 w 221"/>
                <a:gd name="T65" fmla="*/ 163 h 214"/>
                <a:gd name="T66" fmla="*/ 111 w 221"/>
                <a:gd name="T67" fmla="*/ 214 h 214"/>
                <a:gd name="T68" fmla="*/ 166 w 221"/>
                <a:gd name="T69" fmla="*/ 198 h 214"/>
                <a:gd name="T70" fmla="*/ 215 w 221"/>
                <a:gd name="T71" fmla="*/ 132 h 214"/>
                <a:gd name="T72" fmla="*/ 202 w 221"/>
                <a:gd name="T73" fmla="*/ 51 h 214"/>
                <a:gd name="T74" fmla="*/ 197 w 221"/>
                <a:gd name="T75" fmla="*/ 43 h 214"/>
                <a:gd name="T76" fmla="*/ 164 w 221"/>
                <a:gd name="T77" fmla="*/ 120 h 214"/>
                <a:gd name="T78" fmla="*/ 139 w 221"/>
                <a:gd name="T79" fmla="*/ 154 h 214"/>
                <a:gd name="T80" fmla="*/ 111 w 221"/>
                <a:gd name="T81" fmla="*/ 162 h 214"/>
                <a:gd name="T82" fmla="*/ 64 w 221"/>
                <a:gd name="T83" fmla="*/ 136 h 214"/>
                <a:gd name="T84" fmla="*/ 57 w 221"/>
                <a:gd name="T85" fmla="*/ 94 h 214"/>
                <a:gd name="T86" fmla="*/ 82 w 221"/>
                <a:gd name="T87" fmla="*/ 60 h 214"/>
                <a:gd name="T88" fmla="*/ 111 w 221"/>
                <a:gd name="T89" fmla="*/ 52 h 214"/>
                <a:gd name="T90" fmla="*/ 158 w 221"/>
                <a:gd name="T91" fmla="*/ 78 h 214"/>
                <a:gd name="T92" fmla="*/ 164 w 221"/>
                <a:gd name="T93" fmla="*/ 12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1" h="214">
                  <a:moveTo>
                    <a:pt x="197" y="43"/>
                  </a:moveTo>
                  <a:cubicBezTo>
                    <a:pt x="197" y="43"/>
                    <a:pt x="197" y="43"/>
                    <a:pt x="197" y="43"/>
                  </a:cubicBezTo>
                  <a:cubicBezTo>
                    <a:pt x="197" y="43"/>
                    <a:pt x="197" y="43"/>
                    <a:pt x="197" y="43"/>
                  </a:cubicBezTo>
                  <a:cubicBezTo>
                    <a:pt x="188" y="31"/>
                    <a:pt x="177" y="22"/>
                    <a:pt x="165" y="14"/>
                  </a:cubicBezTo>
                  <a:cubicBezTo>
                    <a:pt x="164" y="14"/>
                    <a:pt x="164" y="14"/>
                    <a:pt x="164" y="14"/>
                  </a:cubicBezTo>
                  <a:cubicBezTo>
                    <a:pt x="163" y="13"/>
                    <a:pt x="161" y="13"/>
                    <a:pt x="160" y="12"/>
                  </a:cubicBezTo>
                  <a:cubicBezTo>
                    <a:pt x="159" y="12"/>
                    <a:pt x="159" y="11"/>
                    <a:pt x="158" y="11"/>
                  </a:cubicBezTo>
                  <a:cubicBezTo>
                    <a:pt x="157" y="11"/>
                    <a:pt x="156" y="10"/>
                    <a:pt x="155" y="9"/>
                  </a:cubicBezTo>
                  <a:cubicBezTo>
                    <a:pt x="154" y="9"/>
                    <a:pt x="153" y="9"/>
                    <a:pt x="153" y="8"/>
                  </a:cubicBezTo>
                  <a:cubicBezTo>
                    <a:pt x="151" y="8"/>
                    <a:pt x="150" y="7"/>
                    <a:pt x="149" y="7"/>
                  </a:cubicBezTo>
                  <a:cubicBezTo>
                    <a:pt x="148" y="7"/>
                    <a:pt x="147" y="6"/>
                    <a:pt x="146" y="6"/>
                  </a:cubicBezTo>
                  <a:cubicBezTo>
                    <a:pt x="145" y="6"/>
                    <a:pt x="144" y="5"/>
                    <a:pt x="143" y="5"/>
                  </a:cubicBezTo>
                  <a:cubicBezTo>
                    <a:pt x="142" y="5"/>
                    <a:pt x="141" y="4"/>
                    <a:pt x="140" y="4"/>
                  </a:cubicBezTo>
                  <a:cubicBezTo>
                    <a:pt x="139" y="4"/>
                    <a:pt x="138" y="3"/>
                    <a:pt x="137" y="3"/>
                  </a:cubicBezTo>
                  <a:cubicBezTo>
                    <a:pt x="136" y="3"/>
                    <a:pt x="135" y="3"/>
                    <a:pt x="134" y="2"/>
                  </a:cubicBezTo>
                  <a:cubicBezTo>
                    <a:pt x="132" y="2"/>
                    <a:pt x="131" y="2"/>
                    <a:pt x="130" y="2"/>
                  </a:cubicBezTo>
                  <a:cubicBezTo>
                    <a:pt x="129" y="2"/>
                    <a:pt x="128" y="1"/>
                    <a:pt x="127" y="1"/>
                  </a:cubicBezTo>
                  <a:cubicBezTo>
                    <a:pt x="126" y="1"/>
                    <a:pt x="125" y="1"/>
                    <a:pt x="124" y="1"/>
                  </a:cubicBezTo>
                  <a:cubicBezTo>
                    <a:pt x="123" y="1"/>
                    <a:pt x="121" y="0"/>
                    <a:pt x="120" y="0"/>
                  </a:cubicBezTo>
                  <a:cubicBezTo>
                    <a:pt x="119" y="0"/>
                    <a:pt x="118" y="0"/>
                    <a:pt x="117" y="0"/>
                  </a:cubicBezTo>
                  <a:cubicBezTo>
                    <a:pt x="115" y="0"/>
                    <a:pt x="113" y="0"/>
                    <a:pt x="111" y="0"/>
                  </a:cubicBezTo>
                  <a:cubicBezTo>
                    <a:pt x="91" y="0"/>
                    <a:pt x="72" y="5"/>
                    <a:pt x="55" y="16"/>
                  </a:cubicBezTo>
                  <a:cubicBezTo>
                    <a:pt x="52" y="17"/>
                    <a:pt x="49" y="19"/>
                    <a:pt x="47" y="21"/>
                  </a:cubicBezTo>
                  <a:cubicBezTo>
                    <a:pt x="46" y="21"/>
                    <a:pt x="46" y="21"/>
                    <a:pt x="46" y="21"/>
                  </a:cubicBezTo>
                  <a:cubicBezTo>
                    <a:pt x="44" y="23"/>
                    <a:pt x="41" y="26"/>
                    <a:pt x="39" y="28"/>
                  </a:cubicBezTo>
                  <a:cubicBezTo>
                    <a:pt x="38" y="28"/>
                    <a:pt x="38" y="28"/>
                    <a:pt x="38" y="28"/>
                  </a:cubicBezTo>
                  <a:cubicBezTo>
                    <a:pt x="36" y="30"/>
                    <a:pt x="33" y="33"/>
                    <a:pt x="31" y="35"/>
                  </a:cubicBezTo>
                  <a:cubicBezTo>
                    <a:pt x="31" y="35"/>
                    <a:pt x="31" y="35"/>
                    <a:pt x="31" y="35"/>
                  </a:cubicBezTo>
                  <a:cubicBezTo>
                    <a:pt x="29" y="38"/>
                    <a:pt x="27" y="40"/>
                    <a:pt x="25" y="43"/>
                  </a:cubicBezTo>
                  <a:cubicBezTo>
                    <a:pt x="25" y="43"/>
                    <a:pt x="25" y="43"/>
                    <a:pt x="25" y="43"/>
                  </a:cubicBezTo>
                  <a:cubicBezTo>
                    <a:pt x="25" y="43"/>
                    <a:pt x="25" y="43"/>
                    <a:pt x="25" y="43"/>
                  </a:cubicBezTo>
                  <a:cubicBezTo>
                    <a:pt x="16" y="54"/>
                    <a:pt x="10" y="68"/>
                    <a:pt x="7" y="82"/>
                  </a:cubicBezTo>
                  <a:cubicBezTo>
                    <a:pt x="0" y="109"/>
                    <a:pt x="4" y="138"/>
                    <a:pt x="19" y="163"/>
                  </a:cubicBezTo>
                  <a:cubicBezTo>
                    <a:pt x="39" y="195"/>
                    <a:pt x="73" y="214"/>
                    <a:pt x="111" y="214"/>
                  </a:cubicBezTo>
                  <a:cubicBezTo>
                    <a:pt x="130" y="214"/>
                    <a:pt x="150" y="209"/>
                    <a:pt x="166" y="198"/>
                  </a:cubicBezTo>
                  <a:cubicBezTo>
                    <a:pt x="191" y="184"/>
                    <a:pt x="208" y="160"/>
                    <a:pt x="215" y="132"/>
                  </a:cubicBezTo>
                  <a:cubicBezTo>
                    <a:pt x="221" y="105"/>
                    <a:pt x="217" y="76"/>
                    <a:pt x="202" y="51"/>
                  </a:cubicBezTo>
                  <a:cubicBezTo>
                    <a:pt x="200" y="49"/>
                    <a:pt x="198" y="46"/>
                    <a:pt x="197" y="43"/>
                  </a:cubicBezTo>
                  <a:close/>
                  <a:moveTo>
                    <a:pt x="164" y="120"/>
                  </a:moveTo>
                  <a:cubicBezTo>
                    <a:pt x="161" y="134"/>
                    <a:pt x="152" y="146"/>
                    <a:pt x="139" y="154"/>
                  </a:cubicBezTo>
                  <a:cubicBezTo>
                    <a:pt x="131" y="159"/>
                    <a:pt x="121" y="162"/>
                    <a:pt x="111" y="162"/>
                  </a:cubicBezTo>
                  <a:cubicBezTo>
                    <a:pt x="91" y="162"/>
                    <a:pt x="74" y="152"/>
                    <a:pt x="64" y="136"/>
                  </a:cubicBezTo>
                  <a:cubicBezTo>
                    <a:pt x="56" y="123"/>
                    <a:pt x="54" y="108"/>
                    <a:pt x="57" y="94"/>
                  </a:cubicBezTo>
                  <a:cubicBezTo>
                    <a:pt x="61" y="80"/>
                    <a:pt x="70" y="68"/>
                    <a:pt x="82" y="60"/>
                  </a:cubicBezTo>
                  <a:cubicBezTo>
                    <a:pt x="91" y="55"/>
                    <a:pt x="101" y="52"/>
                    <a:pt x="111" y="52"/>
                  </a:cubicBezTo>
                  <a:cubicBezTo>
                    <a:pt x="130" y="52"/>
                    <a:pt x="148" y="62"/>
                    <a:pt x="158" y="78"/>
                  </a:cubicBezTo>
                  <a:cubicBezTo>
                    <a:pt x="165" y="91"/>
                    <a:pt x="168" y="106"/>
                    <a:pt x="164" y="120"/>
                  </a:cubicBezTo>
                  <a:close/>
                </a:path>
              </a:pathLst>
            </a:custGeom>
            <a:solidFill>
              <a:srgbClr val="27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ŝľidé"/>
            <p:cNvSpPr/>
            <p:nvPr/>
          </p:nvSpPr>
          <p:spPr bwMode="auto">
            <a:xfrm>
              <a:off x="8978325" y="3420540"/>
              <a:ext cx="2542163" cy="2157566"/>
            </a:xfrm>
            <a:custGeom>
              <a:avLst/>
              <a:gdLst>
                <a:gd name="T0" fmla="*/ 476 w 501"/>
                <a:gd name="T1" fmla="*/ 320 h 425"/>
                <a:gd name="T2" fmla="*/ 476 w 501"/>
                <a:gd name="T3" fmla="*/ 314 h 425"/>
                <a:gd name="T4" fmla="*/ 476 w 501"/>
                <a:gd name="T5" fmla="*/ 284 h 425"/>
                <a:gd name="T6" fmla="*/ 461 w 501"/>
                <a:gd name="T7" fmla="*/ 272 h 425"/>
                <a:gd name="T8" fmla="*/ 442 w 501"/>
                <a:gd name="T9" fmla="*/ 232 h 425"/>
                <a:gd name="T10" fmla="*/ 466 w 501"/>
                <a:gd name="T11" fmla="*/ 212 h 425"/>
                <a:gd name="T12" fmla="*/ 469 w 501"/>
                <a:gd name="T13" fmla="*/ 200 h 425"/>
                <a:gd name="T14" fmla="*/ 437 w 501"/>
                <a:gd name="T15" fmla="*/ 177 h 425"/>
                <a:gd name="T16" fmla="*/ 332 w 501"/>
                <a:gd name="T17" fmla="*/ 152 h 425"/>
                <a:gd name="T18" fmla="*/ 195 w 501"/>
                <a:gd name="T19" fmla="*/ 5 h 425"/>
                <a:gd name="T20" fmla="*/ 183 w 501"/>
                <a:gd name="T21" fmla="*/ 0 h 425"/>
                <a:gd name="T22" fmla="*/ 18 w 501"/>
                <a:gd name="T23" fmla="*/ 0 h 425"/>
                <a:gd name="T24" fmla="*/ 7 w 501"/>
                <a:gd name="T25" fmla="*/ 4 h 425"/>
                <a:gd name="T26" fmla="*/ 0 w 501"/>
                <a:gd name="T27" fmla="*/ 17 h 425"/>
                <a:gd name="T28" fmla="*/ 0 w 501"/>
                <a:gd name="T29" fmla="*/ 235 h 425"/>
                <a:gd name="T30" fmla="*/ 0 w 501"/>
                <a:gd name="T31" fmla="*/ 238 h 425"/>
                <a:gd name="T32" fmla="*/ 0 w 501"/>
                <a:gd name="T33" fmla="*/ 356 h 425"/>
                <a:gd name="T34" fmla="*/ 0 w 501"/>
                <a:gd name="T35" fmla="*/ 398 h 425"/>
                <a:gd name="T36" fmla="*/ 27 w 501"/>
                <a:gd name="T37" fmla="*/ 425 h 425"/>
                <a:gd name="T38" fmla="*/ 160 w 501"/>
                <a:gd name="T39" fmla="*/ 425 h 425"/>
                <a:gd name="T40" fmla="*/ 163 w 501"/>
                <a:gd name="T41" fmla="*/ 394 h 425"/>
                <a:gd name="T42" fmla="*/ 176 w 501"/>
                <a:gd name="T43" fmla="*/ 361 h 425"/>
                <a:gd name="T44" fmla="*/ 176 w 501"/>
                <a:gd name="T45" fmla="*/ 361 h 425"/>
                <a:gd name="T46" fmla="*/ 190 w 501"/>
                <a:gd name="T47" fmla="*/ 341 h 425"/>
                <a:gd name="T48" fmla="*/ 191 w 501"/>
                <a:gd name="T49" fmla="*/ 340 h 425"/>
                <a:gd name="T50" fmla="*/ 196 w 501"/>
                <a:gd name="T51" fmla="*/ 334 h 425"/>
                <a:gd name="T52" fmla="*/ 196 w 501"/>
                <a:gd name="T53" fmla="*/ 334 h 425"/>
                <a:gd name="T54" fmla="*/ 202 w 501"/>
                <a:gd name="T55" fmla="*/ 329 h 425"/>
                <a:gd name="T56" fmla="*/ 203 w 501"/>
                <a:gd name="T57" fmla="*/ 328 h 425"/>
                <a:gd name="T58" fmla="*/ 208 w 501"/>
                <a:gd name="T59" fmla="*/ 323 h 425"/>
                <a:gd name="T60" fmla="*/ 210 w 501"/>
                <a:gd name="T61" fmla="*/ 322 h 425"/>
                <a:gd name="T62" fmla="*/ 223 w 501"/>
                <a:gd name="T63" fmla="*/ 313 h 425"/>
                <a:gd name="T64" fmla="*/ 291 w 501"/>
                <a:gd name="T65" fmla="*/ 294 h 425"/>
                <a:gd name="T66" fmla="*/ 369 w 501"/>
                <a:gd name="T67" fmla="*/ 320 h 425"/>
                <a:gd name="T68" fmla="*/ 370 w 501"/>
                <a:gd name="T69" fmla="*/ 320 h 425"/>
                <a:gd name="T70" fmla="*/ 374 w 501"/>
                <a:gd name="T71" fmla="*/ 324 h 425"/>
                <a:gd name="T72" fmla="*/ 377 w 501"/>
                <a:gd name="T73" fmla="*/ 326 h 425"/>
                <a:gd name="T74" fmla="*/ 380 w 501"/>
                <a:gd name="T75" fmla="*/ 329 h 425"/>
                <a:gd name="T76" fmla="*/ 382 w 501"/>
                <a:gd name="T77" fmla="*/ 331 h 425"/>
                <a:gd name="T78" fmla="*/ 386 w 501"/>
                <a:gd name="T79" fmla="*/ 335 h 425"/>
                <a:gd name="T80" fmla="*/ 388 w 501"/>
                <a:gd name="T81" fmla="*/ 337 h 425"/>
                <a:gd name="T82" fmla="*/ 392 w 501"/>
                <a:gd name="T83" fmla="*/ 342 h 425"/>
                <a:gd name="T84" fmla="*/ 394 w 501"/>
                <a:gd name="T85" fmla="*/ 344 h 425"/>
                <a:gd name="T86" fmla="*/ 397 w 501"/>
                <a:gd name="T87" fmla="*/ 349 h 425"/>
                <a:gd name="T88" fmla="*/ 398 w 501"/>
                <a:gd name="T89" fmla="*/ 350 h 425"/>
                <a:gd name="T90" fmla="*/ 403 w 501"/>
                <a:gd name="T91" fmla="*/ 357 h 425"/>
                <a:gd name="T92" fmla="*/ 422 w 501"/>
                <a:gd name="T93" fmla="*/ 425 h 425"/>
                <a:gd name="T94" fmla="*/ 474 w 501"/>
                <a:gd name="T95" fmla="*/ 425 h 425"/>
                <a:gd name="T96" fmla="*/ 501 w 501"/>
                <a:gd name="T97" fmla="*/ 398 h 425"/>
                <a:gd name="T98" fmla="*/ 501 w 501"/>
                <a:gd name="T99" fmla="*/ 347 h 425"/>
                <a:gd name="T100" fmla="*/ 476 w 501"/>
                <a:gd name="T101" fmla="*/ 320 h 425"/>
                <a:gd name="T102" fmla="*/ 125 w 501"/>
                <a:gd name="T103" fmla="*/ 159 h 425"/>
                <a:gd name="T104" fmla="*/ 125 w 501"/>
                <a:gd name="T105" fmla="*/ 92 h 425"/>
                <a:gd name="T106" fmla="*/ 108 w 501"/>
                <a:gd name="T107" fmla="*/ 75 h 425"/>
                <a:gd name="T108" fmla="*/ 87 w 501"/>
                <a:gd name="T109" fmla="*/ 75 h 425"/>
                <a:gd name="T110" fmla="*/ 70 w 501"/>
                <a:gd name="T111" fmla="*/ 92 h 425"/>
                <a:gd name="T112" fmla="*/ 70 w 501"/>
                <a:gd name="T113" fmla="*/ 159 h 425"/>
                <a:gd name="T114" fmla="*/ 41 w 501"/>
                <a:gd name="T115" fmla="*/ 159 h 425"/>
                <a:gd name="T116" fmla="*/ 41 w 501"/>
                <a:gd name="T117" fmla="*/ 32 h 425"/>
                <a:gd name="T118" fmla="*/ 176 w 501"/>
                <a:gd name="T119" fmla="*/ 32 h 425"/>
                <a:gd name="T120" fmla="*/ 295 w 501"/>
                <a:gd name="T121" fmla="*/ 159 h 425"/>
                <a:gd name="T122" fmla="*/ 125 w 501"/>
                <a:gd name="T123" fmla="*/ 15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1" h="425">
                  <a:moveTo>
                    <a:pt x="476" y="320"/>
                  </a:moveTo>
                  <a:cubicBezTo>
                    <a:pt x="476" y="318"/>
                    <a:pt x="476" y="316"/>
                    <a:pt x="476" y="314"/>
                  </a:cubicBezTo>
                  <a:cubicBezTo>
                    <a:pt x="476" y="314"/>
                    <a:pt x="476" y="294"/>
                    <a:pt x="476" y="284"/>
                  </a:cubicBezTo>
                  <a:cubicBezTo>
                    <a:pt x="476" y="274"/>
                    <a:pt x="466" y="274"/>
                    <a:pt x="461" y="272"/>
                  </a:cubicBezTo>
                  <a:cubicBezTo>
                    <a:pt x="445" y="266"/>
                    <a:pt x="436" y="248"/>
                    <a:pt x="442" y="232"/>
                  </a:cubicBezTo>
                  <a:cubicBezTo>
                    <a:pt x="446" y="221"/>
                    <a:pt x="456" y="214"/>
                    <a:pt x="466" y="212"/>
                  </a:cubicBezTo>
                  <a:cubicBezTo>
                    <a:pt x="469" y="211"/>
                    <a:pt x="476" y="210"/>
                    <a:pt x="469" y="200"/>
                  </a:cubicBezTo>
                  <a:cubicBezTo>
                    <a:pt x="462" y="189"/>
                    <a:pt x="451" y="180"/>
                    <a:pt x="437" y="177"/>
                  </a:cubicBezTo>
                  <a:cubicBezTo>
                    <a:pt x="332" y="152"/>
                    <a:pt x="332" y="152"/>
                    <a:pt x="332" y="152"/>
                  </a:cubicBezTo>
                  <a:cubicBezTo>
                    <a:pt x="195" y="5"/>
                    <a:pt x="195" y="5"/>
                    <a:pt x="195" y="5"/>
                  </a:cubicBezTo>
                  <a:cubicBezTo>
                    <a:pt x="192" y="2"/>
                    <a:pt x="187" y="0"/>
                    <a:pt x="183" y="0"/>
                  </a:cubicBezTo>
                  <a:cubicBezTo>
                    <a:pt x="18" y="0"/>
                    <a:pt x="18" y="0"/>
                    <a:pt x="18" y="0"/>
                  </a:cubicBezTo>
                  <a:cubicBezTo>
                    <a:pt x="14" y="0"/>
                    <a:pt x="10" y="2"/>
                    <a:pt x="7" y="4"/>
                  </a:cubicBezTo>
                  <a:cubicBezTo>
                    <a:pt x="3" y="7"/>
                    <a:pt x="0" y="12"/>
                    <a:pt x="0" y="17"/>
                  </a:cubicBezTo>
                  <a:cubicBezTo>
                    <a:pt x="0" y="235"/>
                    <a:pt x="0" y="235"/>
                    <a:pt x="0" y="235"/>
                  </a:cubicBezTo>
                  <a:cubicBezTo>
                    <a:pt x="0" y="236"/>
                    <a:pt x="0" y="237"/>
                    <a:pt x="0" y="238"/>
                  </a:cubicBezTo>
                  <a:cubicBezTo>
                    <a:pt x="0" y="356"/>
                    <a:pt x="0" y="356"/>
                    <a:pt x="0" y="356"/>
                  </a:cubicBezTo>
                  <a:cubicBezTo>
                    <a:pt x="0" y="398"/>
                    <a:pt x="0" y="398"/>
                    <a:pt x="0" y="398"/>
                  </a:cubicBezTo>
                  <a:cubicBezTo>
                    <a:pt x="0" y="413"/>
                    <a:pt x="12" y="425"/>
                    <a:pt x="27" y="425"/>
                  </a:cubicBezTo>
                  <a:cubicBezTo>
                    <a:pt x="160" y="425"/>
                    <a:pt x="160" y="425"/>
                    <a:pt x="160" y="425"/>
                  </a:cubicBezTo>
                  <a:cubicBezTo>
                    <a:pt x="160" y="415"/>
                    <a:pt x="161" y="404"/>
                    <a:pt x="163" y="394"/>
                  </a:cubicBezTo>
                  <a:cubicBezTo>
                    <a:pt x="166" y="382"/>
                    <a:pt x="171" y="371"/>
                    <a:pt x="176" y="361"/>
                  </a:cubicBezTo>
                  <a:cubicBezTo>
                    <a:pt x="176" y="361"/>
                    <a:pt x="176" y="361"/>
                    <a:pt x="176" y="361"/>
                  </a:cubicBezTo>
                  <a:cubicBezTo>
                    <a:pt x="180" y="354"/>
                    <a:pt x="185" y="347"/>
                    <a:pt x="190" y="341"/>
                  </a:cubicBezTo>
                  <a:cubicBezTo>
                    <a:pt x="190" y="341"/>
                    <a:pt x="191" y="340"/>
                    <a:pt x="191" y="340"/>
                  </a:cubicBezTo>
                  <a:cubicBezTo>
                    <a:pt x="192" y="338"/>
                    <a:pt x="194" y="336"/>
                    <a:pt x="196" y="334"/>
                  </a:cubicBezTo>
                  <a:cubicBezTo>
                    <a:pt x="196" y="334"/>
                    <a:pt x="196" y="334"/>
                    <a:pt x="196" y="334"/>
                  </a:cubicBezTo>
                  <a:cubicBezTo>
                    <a:pt x="198" y="332"/>
                    <a:pt x="200" y="331"/>
                    <a:pt x="202" y="329"/>
                  </a:cubicBezTo>
                  <a:cubicBezTo>
                    <a:pt x="202" y="329"/>
                    <a:pt x="202" y="328"/>
                    <a:pt x="203" y="328"/>
                  </a:cubicBezTo>
                  <a:cubicBezTo>
                    <a:pt x="204" y="326"/>
                    <a:pt x="206" y="325"/>
                    <a:pt x="208" y="323"/>
                  </a:cubicBezTo>
                  <a:cubicBezTo>
                    <a:pt x="209" y="323"/>
                    <a:pt x="209" y="322"/>
                    <a:pt x="210" y="322"/>
                  </a:cubicBezTo>
                  <a:cubicBezTo>
                    <a:pt x="214" y="319"/>
                    <a:pt x="218" y="316"/>
                    <a:pt x="223" y="313"/>
                  </a:cubicBezTo>
                  <a:cubicBezTo>
                    <a:pt x="243" y="301"/>
                    <a:pt x="267" y="294"/>
                    <a:pt x="291" y="294"/>
                  </a:cubicBezTo>
                  <a:cubicBezTo>
                    <a:pt x="320" y="294"/>
                    <a:pt x="347" y="303"/>
                    <a:pt x="369" y="320"/>
                  </a:cubicBezTo>
                  <a:cubicBezTo>
                    <a:pt x="369" y="320"/>
                    <a:pt x="369" y="320"/>
                    <a:pt x="370" y="320"/>
                  </a:cubicBezTo>
                  <a:cubicBezTo>
                    <a:pt x="371" y="322"/>
                    <a:pt x="373" y="323"/>
                    <a:pt x="374" y="324"/>
                  </a:cubicBezTo>
                  <a:cubicBezTo>
                    <a:pt x="375" y="325"/>
                    <a:pt x="376" y="326"/>
                    <a:pt x="377" y="326"/>
                  </a:cubicBezTo>
                  <a:cubicBezTo>
                    <a:pt x="378" y="327"/>
                    <a:pt x="379" y="328"/>
                    <a:pt x="380" y="329"/>
                  </a:cubicBezTo>
                  <a:cubicBezTo>
                    <a:pt x="381" y="330"/>
                    <a:pt x="382" y="331"/>
                    <a:pt x="382" y="331"/>
                  </a:cubicBezTo>
                  <a:cubicBezTo>
                    <a:pt x="384" y="333"/>
                    <a:pt x="385" y="334"/>
                    <a:pt x="386" y="335"/>
                  </a:cubicBezTo>
                  <a:cubicBezTo>
                    <a:pt x="387" y="336"/>
                    <a:pt x="387" y="336"/>
                    <a:pt x="388" y="337"/>
                  </a:cubicBezTo>
                  <a:cubicBezTo>
                    <a:pt x="389" y="338"/>
                    <a:pt x="391" y="340"/>
                    <a:pt x="392" y="342"/>
                  </a:cubicBezTo>
                  <a:cubicBezTo>
                    <a:pt x="393" y="343"/>
                    <a:pt x="393" y="343"/>
                    <a:pt x="394" y="344"/>
                  </a:cubicBezTo>
                  <a:cubicBezTo>
                    <a:pt x="395" y="346"/>
                    <a:pt x="396" y="347"/>
                    <a:pt x="397" y="349"/>
                  </a:cubicBezTo>
                  <a:cubicBezTo>
                    <a:pt x="397" y="349"/>
                    <a:pt x="398" y="350"/>
                    <a:pt x="398" y="350"/>
                  </a:cubicBezTo>
                  <a:cubicBezTo>
                    <a:pt x="400" y="353"/>
                    <a:pt x="401" y="355"/>
                    <a:pt x="403" y="357"/>
                  </a:cubicBezTo>
                  <a:cubicBezTo>
                    <a:pt x="415" y="378"/>
                    <a:pt x="422" y="401"/>
                    <a:pt x="422" y="425"/>
                  </a:cubicBezTo>
                  <a:cubicBezTo>
                    <a:pt x="474" y="425"/>
                    <a:pt x="474" y="425"/>
                    <a:pt x="474" y="425"/>
                  </a:cubicBezTo>
                  <a:cubicBezTo>
                    <a:pt x="489" y="425"/>
                    <a:pt x="501" y="413"/>
                    <a:pt x="501" y="398"/>
                  </a:cubicBezTo>
                  <a:cubicBezTo>
                    <a:pt x="501" y="347"/>
                    <a:pt x="501" y="347"/>
                    <a:pt x="501" y="347"/>
                  </a:cubicBezTo>
                  <a:cubicBezTo>
                    <a:pt x="501" y="332"/>
                    <a:pt x="490" y="321"/>
                    <a:pt x="476" y="320"/>
                  </a:cubicBezTo>
                  <a:close/>
                  <a:moveTo>
                    <a:pt x="125" y="159"/>
                  </a:moveTo>
                  <a:cubicBezTo>
                    <a:pt x="125" y="92"/>
                    <a:pt x="125" y="92"/>
                    <a:pt x="125" y="92"/>
                  </a:cubicBezTo>
                  <a:cubicBezTo>
                    <a:pt x="125" y="83"/>
                    <a:pt x="117" y="75"/>
                    <a:pt x="108" y="75"/>
                  </a:cubicBezTo>
                  <a:cubicBezTo>
                    <a:pt x="87" y="75"/>
                    <a:pt x="87" y="75"/>
                    <a:pt x="87" y="75"/>
                  </a:cubicBezTo>
                  <a:cubicBezTo>
                    <a:pt x="78" y="75"/>
                    <a:pt x="70" y="83"/>
                    <a:pt x="70" y="92"/>
                  </a:cubicBezTo>
                  <a:cubicBezTo>
                    <a:pt x="70" y="159"/>
                    <a:pt x="70" y="159"/>
                    <a:pt x="70" y="159"/>
                  </a:cubicBezTo>
                  <a:cubicBezTo>
                    <a:pt x="41" y="159"/>
                    <a:pt x="41" y="159"/>
                    <a:pt x="41" y="159"/>
                  </a:cubicBezTo>
                  <a:cubicBezTo>
                    <a:pt x="41" y="32"/>
                    <a:pt x="41" y="32"/>
                    <a:pt x="41" y="32"/>
                  </a:cubicBezTo>
                  <a:cubicBezTo>
                    <a:pt x="176" y="32"/>
                    <a:pt x="176" y="32"/>
                    <a:pt x="176" y="32"/>
                  </a:cubicBezTo>
                  <a:cubicBezTo>
                    <a:pt x="295" y="159"/>
                    <a:pt x="295" y="159"/>
                    <a:pt x="295" y="159"/>
                  </a:cubicBezTo>
                  <a:lnTo>
                    <a:pt x="125" y="159"/>
                  </a:lnTo>
                  <a:close/>
                </a:path>
              </a:pathLst>
            </a:custGeom>
            <a:solidFill>
              <a:srgbClr val="27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16" name="矩形: 圆角 215"/>
          <p:cNvSpPr/>
          <p:nvPr/>
        </p:nvSpPr>
        <p:spPr>
          <a:xfrm>
            <a:off x="9489459" y="5117956"/>
            <a:ext cx="1748507" cy="478929"/>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工程抢险车</a:t>
            </a:r>
            <a:endParaRPr lang="zh-CN" altLang="en-US" sz="2400" b="1" dirty="0">
              <a:latin typeface="微软雅黑" panose="020B0503020204020204" pitchFamily="34" charset="-122"/>
              <a:ea typeface="微软雅黑" panose="020B0503020204020204" pitchFamily="34" charset="-122"/>
            </a:endParaRPr>
          </a:p>
        </p:txBody>
      </p:sp>
      <p:sp>
        <p:nvSpPr>
          <p:cNvPr id="217" name="矩形 216"/>
          <p:cNvSpPr/>
          <p:nvPr/>
        </p:nvSpPr>
        <p:spPr>
          <a:xfrm>
            <a:off x="1036157" y="1519049"/>
            <a:ext cx="10119685" cy="874407"/>
          </a:xfrm>
          <a:prstGeom prst="rect">
            <a:avLst/>
          </a:prstGeom>
        </p:spPr>
        <p:txBody>
          <a:bodyPr wrap="square">
            <a:spAutoFit/>
          </a:bodyPr>
          <a:lstStyle/>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       特种车辆是人们日常生活中必不可少的应急救援交通工具，在特种车辆执行应急救援任务时，其他车辆及行人等必须为其让行。</a:t>
            </a:r>
            <a:endParaRPr lang="zh-CN" altLang="en-US"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sym typeface="+mn-ea"/>
              </a:rPr>
              <a:t>道路和车辆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1000"/>
                                        <p:tgtEl>
                                          <p:spTgt spid="217"/>
                                        </p:tgtEl>
                                      </p:cBhvr>
                                    </p:animEffect>
                                    <p:anim calcmode="lin" valueType="num">
                                      <p:cBhvr>
                                        <p:cTn id="14" dur="1000" fill="hold"/>
                                        <p:tgtEl>
                                          <p:spTgt spid="217"/>
                                        </p:tgtEl>
                                        <p:attrNameLst>
                                          <p:attrName>ppt_x</p:attrName>
                                        </p:attrNameLst>
                                      </p:cBhvr>
                                      <p:tavLst>
                                        <p:tav tm="0">
                                          <p:val>
                                            <p:strVal val="#ppt_x"/>
                                          </p:val>
                                        </p:tav>
                                        <p:tav tm="100000">
                                          <p:val>
                                            <p:strVal val="#ppt_x"/>
                                          </p:val>
                                        </p:tav>
                                      </p:tavLst>
                                    </p:anim>
                                    <p:anim calcmode="lin" valueType="num">
                                      <p:cBhvr>
                                        <p:cTn id="15" dur="1000" fill="hold"/>
                                        <p:tgtEl>
                                          <p:spTgt spid="2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Effect transition="in" filter="fade">
                                      <p:cBhvr>
                                        <p:cTn id="27" dur="500"/>
                                        <p:tgtEl>
                                          <p:spTgt spid="8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p:cTn id="37" dur="500" fill="hold"/>
                                        <p:tgtEl>
                                          <p:spTgt spid="206"/>
                                        </p:tgtEl>
                                        <p:attrNameLst>
                                          <p:attrName>ppt_w</p:attrName>
                                        </p:attrNameLst>
                                      </p:cBhvr>
                                      <p:tavLst>
                                        <p:tav tm="0">
                                          <p:val>
                                            <p:fltVal val="0"/>
                                          </p:val>
                                        </p:tav>
                                        <p:tav tm="100000">
                                          <p:val>
                                            <p:strVal val="#ppt_w"/>
                                          </p:val>
                                        </p:tav>
                                      </p:tavLst>
                                    </p:anim>
                                    <p:anim calcmode="lin" valueType="num">
                                      <p:cBhvr>
                                        <p:cTn id="38" dur="500" fill="hold"/>
                                        <p:tgtEl>
                                          <p:spTgt spid="206"/>
                                        </p:tgtEl>
                                        <p:attrNameLst>
                                          <p:attrName>ppt_h</p:attrName>
                                        </p:attrNameLst>
                                      </p:cBhvr>
                                      <p:tavLst>
                                        <p:tav tm="0">
                                          <p:val>
                                            <p:fltVal val="0"/>
                                          </p:val>
                                        </p:tav>
                                        <p:tav tm="100000">
                                          <p:val>
                                            <p:strVal val="#ppt_h"/>
                                          </p:val>
                                        </p:tav>
                                      </p:tavLst>
                                    </p:anim>
                                    <p:animEffect transition="in" filter="fade">
                                      <p:cBhvr>
                                        <p:cTn id="39" dur="500"/>
                                        <p:tgtEl>
                                          <p:spTgt spid="206"/>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10"/>
                                        </p:tgtEl>
                                        <p:attrNameLst>
                                          <p:attrName>style.visibility</p:attrName>
                                        </p:attrNameLst>
                                      </p:cBhvr>
                                      <p:to>
                                        <p:strVal val="visible"/>
                                      </p:to>
                                    </p:set>
                                    <p:anim calcmode="lin" valueType="num">
                                      <p:cBhvr>
                                        <p:cTn id="49" dur="500" fill="hold"/>
                                        <p:tgtEl>
                                          <p:spTgt spid="110"/>
                                        </p:tgtEl>
                                        <p:attrNameLst>
                                          <p:attrName>ppt_w</p:attrName>
                                        </p:attrNameLst>
                                      </p:cBhvr>
                                      <p:tavLst>
                                        <p:tav tm="0">
                                          <p:val>
                                            <p:fltVal val="0"/>
                                          </p:val>
                                        </p:tav>
                                        <p:tav tm="100000">
                                          <p:val>
                                            <p:strVal val="#ppt_w"/>
                                          </p:val>
                                        </p:tav>
                                      </p:tavLst>
                                    </p:anim>
                                    <p:anim calcmode="lin" valueType="num">
                                      <p:cBhvr>
                                        <p:cTn id="50" dur="500" fill="hold"/>
                                        <p:tgtEl>
                                          <p:spTgt spid="110"/>
                                        </p:tgtEl>
                                        <p:attrNameLst>
                                          <p:attrName>ppt_h</p:attrName>
                                        </p:attrNameLst>
                                      </p:cBhvr>
                                      <p:tavLst>
                                        <p:tav tm="0">
                                          <p:val>
                                            <p:fltVal val="0"/>
                                          </p:val>
                                        </p:tav>
                                        <p:tav tm="100000">
                                          <p:val>
                                            <p:strVal val="#ppt_h"/>
                                          </p:val>
                                        </p:tav>
                                      </p:tavLst>
                                    </p:anim>
                                    <p:animEffect transition="in" filter="fade">
                                      <p:cBhvr>
                                        <p:cTn id="51" dur="500"/>
                                        <p:tgtEl>
                                          <p:spTgt spid="110"/>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207"/>
                                        </p:tgtEl>
                                        <p:attrNameLst>
                                          <p:attrName>style.visibility</p:attrName>
                                        </p:attrNameLst>
                                      </p:cBhvr>
                                      <p:to>
                                        <p:strVal val="visible"/>
                                      </p:to>
                                    </p:set>
                                    <p:anim calcmode="lin" valueType="num">
                                      <p:cBhvr>
                                        <p:cTn id="55" dur="500" fill="hold"/>
                                        <p:tgtEl>
                                          <p:spTgt spid="207"/>
                                        </p:tgtEl>
                                        <p:attrNameLst>
                                          <p:attrName>ppt_w</p:attrName>
                                        </p:attrNameLst>
                                      </p:cBhvr>
                                      <p:tavLst>
                                        <p:tav tm="0">
                                          <p:val>
                                            <p:fltVal val="0"/>
                                          </p:val>
                                        </p:tav>
                                        <p:tav tm="100000">
                                          <p:val>
                                            <p:strVal val="#ppt_w"/>
                                          </p:val>
                                        </p:tav>
                                      </p:tavLst>
                                    </p:anim>
                                    <p:anim calcmode="lin" valueType="num">
                                      <p:cBhvr>
                                        <p:cTn id="56" dur="500" fill="hold"/>
                                        <p:tgtEl>
                                          <p:spTgt spid="207"/>
                                        </p:tgtEl>
                                        <p:attrNameLst>
                                          <p:attrName>ppt_h</p:attrName>
                                        </p:attrNameLst>
                                      </p:cBhvr>
                                      <p:tavLst>
                                        <p:tav tm="0">
                                          <p:val>
                                            <p:fltVal val="0"/>
                                          </p:val>
                                        </p:tav>
                                        <p:tav tm="100000">
                                          <p:val>
                                            <p:strVal val="#ppt_h"/>
                                          </p:val>
                                        </p:tav>
                                      </p:tavLst>
                                    </p:anim>
                                    <p:animEffect transition="in" filter="fade">
                                      <p:cBhvr>
                                        <p:cTn id="57" dur="500"/>
                                        <p:tgtEl>
                                          <p:spTgt spid="207"/>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16"/>
                                        </p:tgtEl>
                                        <p:attrNameLst>
                                          <p:attrName>style.visibility</p:attrName>
                                        </p:attrNameLst>
                                      </p:cBhvr>
                                      <p:to>
                                        <p:strVal val="visible"/>
                                      </p:to>
                                    </p:set>
                                    <p:anim calcmode="lin" valueType="num">
                                      <p:cBhvr>
                                        <p:cTn id="61" dur="500" fill="hold"/>
                                        <p:tgtEl>
                                          <p:spTgt spid="216"/>
                                        </p:tgtEl>
                                        <p:attrNameLst>
                                          <p:attrName>ppt_w</p:attrName>
                                        </p:attrNameLst>
                                      </p:cBhvr>
                                      <p:tavLst>
                                        <p:tav tm="0">
                                          <p:val>
                                            <p:fltVal val="0"/>
                                          </p:val>
                                        </p:tav>
                                        <p:tav tm="100000">
                                          <p:val>
                                            <p:strVal val="#ppt_w"/>
                                          </p:val>
                                        </p:tav>
                                      </p:tavLst>
                                    </p:anim>
                                    <p:anim calcmode="lin" valueType="num">
                                      <p:cBhvr>
                                        <p:cTn id="62" dur="500" fill="hold"/>
                                        <p:tgtEl>
                                          <p:spTgt spid="216"/>
                                        </p:tgtEl>
                                        <p:attrNameLst>
                                          <p:attrName>ppt_h</p:attrName>
                                        </p:attrNameLst>
                                      </p:cBhvr>
                                      <p:tavLst>
                                        <p:tav tm="0">
                                          <p:val>
                                            <p:fltVal val="0"/>
                                          </p:val>
                                        </p:tav>
                                        <p:tav tm="100000">
                                          <p:val>
                                            <p:strVal val="#ppt_h"/>
                                          </p:val>
                                        </p:tav>
                                      </p:tavLst>
                                    </p:anim>
                                    <p:animEffect transition="in" filter="fade">
                                      <p:cBhvr>
                                        <p:cTn id="63" dur="500"/>
                                        <p:tgtEl>
                                          <p:spTgt spid="216"/>
                                        </p:tgtEl>
                                      </p:cBhvr>
                                    </p:animEffect>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4" grpId="0" bldLvl="0" animBg="1"/>
      <p:bldP spid="110" grpId="0" bldLvl="0" animBg="1"/>
      <p:bldP spid="206" grpId="0" bldLvl="0" animBg="1"/>
      <p:bldP spid="216" grpId="0" bldLvl="0" animBg="1"/>
      <p:bldP spid="217" grpId="0"/>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1660" y="1483360"/>
            <a:ext cx="8874760" cy="44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fa45a917c024d96e7ce2521613703b2f"/>
          <p:cNvPicPr>
            <a:picLocks noChangeAspect="1"/>
          </p:cNvPicPr>
          <p:nvPr/>
        </p:nvPicPr>
        <p:blipFill>
          <a:blip r:embed="rId1"/>
          <a:stretch>
            <a:fillRect/>
          </a:stretch>
        </p:blipFill>
        <p:spPr>
          <a:xfrm>
            <a:off x="2423160" y="4994275"/>
            <a:ext cx="8007985" cy="1751330"/>
          </a:xfrm>
          <a:prstGeom prst="rect">
            <a:avLst/>
          </a:prstGeom>
        </p:spPr>
      </p:pic>
      <p:sp>
        <p:nvSpPr>
          <p:cNvPr id="172" name="矩形 171"/>
          <p:cNvSpPr/>
          <p:nvPr/>
        </p:nvSpPr>
        <p:spPr>
          <a:xfrm>
            <a:off x="4985379" y="3704547"/>
            <a:ext cx="2621280" cy="829945"/>
          </a:xfrm>
          <a:prstGeom prst="rect">
            <a:avLst/>
          </a:prstGeom>
        </p:spPr>
        <p:txBody>
          <a:bodyPr wrap="none">
            <a:spAutoFit/>
          </a:bodyPr>
          <a:p>
            <a:pPr algn="ctr"/>
            <a:r>
              <a:rPr lang="zh-CN" altLang="en-US" sz="4800" b="1" dirty="0">
                <a:latin typeface="微软雅黑" panose="020B0503020204020204" pitchFamily="34" charset="-122"/>
                <a:ea typeface="微软雅黑" panose="020B0503020204020204" pitchFamily="34" charset="-122"/>
              </a:rPr>
              <a:t>交通信号</a:t>
            </a:r>
            <a:endParaRPr lang="zh-CN" altLang="en-US" sz="4800" b="1" dirty="0">
              <a:latin typeface="微软雅黑" panose="020B0503020204020204" pitchFamily="34" charset="-122"/>
              <a:ea typeface="微软雅黑" panose="020B0503020204020204" pitchFamily="34" charset="-122"/>
            </a:endParaRPr>
          </a:p>
        </p:txBody>
      </p:sp>
      <p:sp>
        <p:nvSpPr>
          <p:cNvPr id="173" name="矩形 172"/>
          <p:cNvSpPr/>
          <p:nvPr/>
        </p:nvSpPr>
        <p:spPr>
          <a:xfrm>
            <a:off x="5351000" y="4547369"/>
            <a:ext cx="1955920" cy="369332"/>
          </a:xfrm>
          <a:prstGeom prst="rect">
            <a:avLst/>
          </a:prstGeom>
        </p:spPr>
        <p:txBody>
          <a:bodyPr wrap="none">
            <a:spAutoFit/>
          </a:bodyPr>
          <a:p>
            <a:pPr algn="ctr"/>
            <a:r>
              <a:rPr lang="zh-CN" altLang="en-US" dirty="0">
                <a:latin typeface="Adobe Garamond Pro Bold" panose="02020702060506020403" pitchFamily="18" charset="0"/>
              </a:rPr>
              <a:t>Roads and vehicles</a:t>
            </a:r>
            <a:endParaRPr lang="zh-CN" altLang="en-US" dirty="0">
              <a:latin typeface="Adobe Garamond Pro Bold" panose="02020702060506020403" pitchFamily="18" charset="0"/>
            </a:endParaRPr>
          </a:p>
        </p:txBody>
      </p:sp>
      <p:sp>
        <p:nvSpPr>
          <p:cNvPr id="178" name="矩形 177"/>
          <p:cNvSpPr/>
          <p:nvPr/>
        </p:nvSpPr>
        <p:spPr>
          <a:xfrm>
            <a:off x="3432707" y="3462199"/>
            <a:ext cx="1012825" cy="1198880"/>
          </a:xfrm>
          <a:prstGeom prst="rect">
            <a:avLst/>
          </a:prstGeom>
        </p:spPr>
        <p:txBody>
          <a:bodyPr wrap="none">
            <a:spAutoFit/>
          </a:bodyPr>
          <a:p>
            <a:pPr algn="ctr"/>
            <a:r>
              <a:rPr lang="en-US" altLang="zh-CN" sz="7200" spc="300" dirty="0">
                <a:solidFill>
                  <a:srgbClr val="E62230"/>
                </a:solidFill>
                <a:latin typeface="Agency FB" panose="020B0503020202020204" pitchFamily="34" charset="0"/>
                <a:ea typeface="微软雅黑" panose="020B0503020204020204" pitchFamily="34" charset="-122"/>
              </a:rPr>
              <a:t>02</a:t>
            </a:r>
            <a:endParaRPr lang="en-US" altLang="zh-CN" sz="7200" spc="300" dirty="0">
              <a:solidFill>
                <a:srgbClr val="E62230"/>
              </a:solidFill>
              <a:latin typeface="Agency FB" panose="020B0503020202020204" pitchFamily="34" charset="0"/>
              <a:ea typeface="微软雅黑" panose="020B0503020204020204" pitchFamily="34" charset="-122"/>
            </a:endParaRPr>
          </a:p>
        </p:txBody>
      </p:sp>
      <p:pic>
        <p:nvPicPr>
          <p:cNvPr id="5" name="图片 4" descr="8e1e2b3d0a0b78640ffaf7280694e3f4"/>
          <p:cNvPicPr>
            <a:picLocks noChangeAspect="1"/>
          </p:cNvPicPr>
          <p:nvPr/>
        </p:nvPicPr>
        <p:blipFill>
          <a:blip r:embed="rId2"/>
          <a:stretch>
            <a:fillRect/>
          </a:stretch>
        </p:blipFill>
        <p:spPr>
          <a:xfrm>
            <a:off x="-133350" y="3515995"/>
            <a:ext cx="3108960" cy="3753485"/>
          </a:xfrm>
          <a:prstGeom prst="rect">
            <a:avLst/>
          </a:prstGeom>
        </p:spPr>
      </p:pic>
      <p:pic>
        <p:nvPicPr>
          <p:cNvPr id="2" name="图片 1" descr="1dccfbdd2238035cc2010f8cb36d262d"/>
          <p:cNvPicPr>
            <a:picLocks noChangeAspect="1"/>
          </p:cNvPicPr>
          <p:nvPr/>
        </p:nvPicPr>
        <p:blipFill>
          <a:blip r:embed="rId3"/>
          <a:stretch>
            <a:fillRect/>
          </a:stretch>
        </p:blipFill>
        <p:spPr>
          <a:xfrm>
            <a:off x="4329430" y="99060"/>
            <a:ext cx="5538470" cy="4636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1000"/>
                                        <p:tgtEl>
                                          <p:spTgt spid="173"/>
                                        </p:tgtEl>
                                      </p:cBhvr>
                                    </p:animEffect>
                                    <p:anim calcmode="lin" valueType="num">
                                      <p:cBhvr>
                                        <p:cTn id="14" dur="1000" fill="hold"/>
                                        <p:tgtEl>
                                          <p:spTgt spid="173"/>
                                        </p:tgtEl>
                                        <p:attrNameLst>
                                          <p:attrName>ppt_x</p:attrName>
                                        </p:attrNameLst>
                                      </p:cBhvr>
                                      <p:tavLst>
                                        <p:tav tm="0">
                                          <p:val>
                                            <p:strVal val="#ppt_x"/>
                                          </p:val>
                                        </p:tav>
                                        <p:tav tm="100000">
                                          <p:val>
                                            <p:strVal val="#ppt_x"/>
                                          </p:val>
                                        </p:tav>
                                      </p:tavLst>
                                    </p:anim>
                                    <p:anim calcmode="lin" valueType="num">
                                      <p:cBhvr>
                                        <p:cTn id="15"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1dccfbdd2238035cc2010f8cb36d262d"/>
          <p:cNvPicPr>
            <a:picLocks noChangeAspect="1"/>
          </p:cNvPicPr>
          <p:nvPr/>
        </p:nvPicPr>
        <p:blipFill>
          <a:blip r:embed="rId1"/>
          <a:stretch>
            <a:fillRect/>
          </a:stretch>
        </p:blipFill>
        <p:spPr>
          <a:xfrm>
            <a:off x="3544570" y="-54610"/>
            <a:ext cx="5538470" cy="4636135"/>
          </a:xfrm>
          <a:prstGeom prst="rect">
            <a:avLst/>
          </a:prstGeom>
        </p:spPr>
      </p:pic>
      <p:sp>
        <p:nvSpPr>
          <p:cNvPr id="3" name="矩形: 圆角 2"/>
          <p:cNvSpPr/>
          <p:nvPr/>
        </p:nvSpPr>
        <p:spPr>
          <a:xfrm>
            <a:off x="789006" y="2083980"/>
            <a:ext cx="2679889" cy="578003"/>
          </a:xfrm>
          <a:prstGeom prst="roundRect">
            <a:avLst>
              <a:gd name="adj" fmla="val 7333"/>
            </a:avLst>
          </a:prstGeom>
          <a:solidFill>
            <a:srgbClr val="E6223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交通信号灯</a:t>
            </a:r>
            <a:endParaRPr lang="zh-CN" altLang="en-US" sz="2800" b="1" dirty="0">
              <a:latin typeface="微软雅黑" panose="020B0503020204020204" pitchFamily="34" charset="-122"/>
              <a:ea typeface="微软雅黑" panose="020B0503020204020204" pitchFamily="34" charset="-122"/>
            </a:endParaRPr>
          </a:p>
        </p:txBody>
      </p:sp>
      <p:sp>
        <p:nvSpPr>
          <p:cNvPr id="4" name="Text Box 9"/>
          <p:cNvSpPr txBox="1"/>
          <p:nvPr/>
        </p:nvSpPr>
        <p:spPr>
          <a:xfrm>
            <a:off x="789006" y="2942087"/>
            <a:ext cx="1936749"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1.</a:t>
            </a:r>
            <a:r>
              <a:rPr lang="zh-CN" altLang="en-US" sz="2000" b="0" baseline="0" dirty="0">
                <a:latin typeface="微软雅黑" panose="020B0503020204020204" pitchFamily="34" charset="-122"/>
                <a:ea typeface="微软雅黑" panose="020B0503020204020204" pitchFamily="34" charset="-122"/>
              </a:rPr>
              <a:t>机动车信号灯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5" name="Text Box 10"/>
          <p:cNvSpPr txBox="1"/>
          <p:nvPr/>
        </p:nvSpPr>
        <p:spPr>
          <a:xfrm>
            <a:off x="789006" y="3362245"/>
            <a:ext cx="2193229"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2.</a:t>
            </a:r>
            <a:r>
              <a:rPr lang="zh-CN" altLang="en-US" sz="2000" b="0" baseline="0" dirty="0">
                <a:latin typeface="微软雅黑" panose="020B0503020204020204" pitchFamily="34" charset="-122"/>
                <a:ea typeface="微软雅黑" panose="020B0503020204020204" pitchFamily="34" charset="-122"/>
              </a:rPr>
              <a:t>非机动车信号灯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6" name="Text Box 11"/>
          <p:cNvSpPr txBox="1"/>
          <p:nvPr/>
        </p:nvSpPr>
        <p:spPr>
          <a:xfrm>
            <a:off x="789006" y="3782403"/>
            <a:ext cx="2193229"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3.</a:t>
            </a:r>
            <a:r>
              <a:rPr lang="zh-CN" altLang="en-US" sz="2000" b="0" baseline="0" dirty="0">
                <a:latin typeface="微软雅黑" panose="020B0503020204020204" pitchFamily="34" charset="-122"/>
                <a:ea typeface="微软雅黑" panose="020B0503020204020204" pitchFamily="34" charset="-122"/>
              </a:rPr>
              <a:t>人行横道信号灯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7" name="Text Box 12"/>
          <p:cNvSpPr txBox="1"/>
          <p:nvPr/>
        </p:nvSpPr>
        <p:spPr>
          <a:xfrm>
            <a:off x="789006" y="4202561"/>
            <a:ext cx="1680268"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4.</a:t>
            </a:r>
            <a:r>
              <a:rPr lang="zh-CN" altLang="en-US" sz="2000" b="0" baseline="0" dirty="0">
                <a:latin typeface="微软雅黑" panose="020B0503020204020204" pitchFamily="34" charset="-122"/>
                <a:ea typeface="微软雅黑" panose="020B0503020204020204" pitchFamily="34" charset="-122"/>
              </a:rPr>
              <a:t>车道信号灯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8" name="Text Box 13"/>
          <p:cNvSpPr txBox="1"/>
          <p:nvPr/>
        </p:nvSpPr>
        <p:spPr>
          <a:xfrm>
            <a:off x="789006" y="4622719"/>
            <a:ext cx="2193229"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5.</a:t>
            </a:r>
            <a:r>
              <a:rPr lang="zh-CN" altLang="en-US" sz="2000" b="0" baseline="0" dirty="0">
                <a:latin typeface="微软雅黑" panose="020B0503020204020204" pitchFamily="34" charset="-122"/>
                <a:ea typeface="微软雅黑" panose="020B0503020204020204" pitchFamily="34" charset="-122"/>
              </a:rPr>
              <a:t>方向指示信号灯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9" name="Text Box 14"/>
          <p:cNvSpPr txBox="1"/>
          <p:nvPr/>
        </p:nvSpPr>
        <p:spPr>
          <a:xfrm>
            <a:off x="789006" y="5042877"/>
            <a:ext cx="2193229"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6.</a:t>
            </a:r>
            <a:r>
              <a:rPr lang="zh-CN" altLang="en-US" sz="2000" b="0" baseline="0" dirty="0">
                <a:latin typeface="微软雅黑" panose="020B0503020204020204" pitchFamily="34" charset="-122"/>
                <a:ea typeface="微软雅黑" panose="020B0503020204020204" pitchFamily="34" charset="-122"/>
              </a:rPr>
              <a:t>闪光警告信号灯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10" name="Text Box 15"/>
          <p:cNvSpPr txBox="1"/>
          <p:nvPr/>
        </p:nvSpPr>
        <p:spPr>
          <a:xfrm>
            <a:off x="789006" y="5463037"/>
            <a:ext cx="3988592" cy="400110"/>
          </a:xfrm>
          <a:prstGeom prst="rect">
            <a:avLst/>
          </a:prstGeom>
          <a:noFill/>
          <a:ln w="9525">
            <a:noFill/>
          </a:ln>
        </p:spPr>
        <p:txBody>
          <a:bodyPr wrap="none">
            <a:spAutoFit/>
          </a:bodyPr>
          <a:lstStyle/>
          <a:p>
            <a:pPr eaLnBrk="0" hangingPunct="0">
              <a:spcBef>
                <a:spcPct val="0"/>
              </a:spcBef>
            </a:pPr>
            <a:r>
              <a:rPr lang="en-US" altLang="zh-CN" sz="2000" b="0" baseline="0" dirty="0">
                <a:latin typeface="微软雅黑" panose="020B0503020204020204" pitchFamily="34" charset="-122"/>
                <a:ea typeface="微软雅黑" panose="020B0503020204020204" pitchFamily="34" charset="-122"/>
              </a:rPr>
              <a:t>7.</a:t>
            </a:r>
            <a:r>
              <a:rPr lang="zh-CN" altLang="en-US" sz="2000" b="0" baseline="0" dirty="0">
                <a:latin typeface="微软雅黑" panose="020B0503020204020204" pitchFamily="34" charset="-122"/>
                <a:ea typeface="微软雅黑" panose="020B0503020204020204" pitchFamily="34" charset="-122"/>
              </a:rPr>
              <a:t>道路与铁路平面交叉道口信号灯</a:t>
            </a:r>
            <a:endParaRPr lang="zh-CN" altLang="en-US" sz="2000" b="0" baseline="0" dirty="0">
              <a:latin typeface="微软雅黑" panose="020B0503020204020204" pitchFamily="34" charset="-122"/>
              <a:ea typeface="微软雅黑" panose="020B0503020204020204" pitchFamily="34" charset="-122"/>
            </a:endParaRPr>
          </a:p>
        </p:txBody>
      </p:sp>
      <p:sp>
        <p:nvSpPr>
          <p:cNvPr id="12" name="矩形 11"/>
          <p:cNvSpPr/>
          <p:nvPr/>
        </p:nvSpPr>
        <p:spPr>
          <a:xfrm>
            <a:off x="6422020" y="2713686"/>
            <a:ext cx="4788060" cy="3367397"/>
          </a:xfrm>
          <a:prstGeom prst="rect">
            <a:avLst/>
          </a:prstGeom>
        </p:spPr>
        <p:txBody>
          <a:bodyPr wrap="square">
            <a:spAutoFit/>
          </a:bodyPr>
          <a:lstStyle/>
          <a:p>
            <a:pPr eaLnBrk="0" hangingPunct="0">
              <a:lnSpc>
                <a:spcPct val="150000"/>
              </a:lnSpc>
              <a:spcBef>
                <a:spcPct val="0"/>
              </a:spcBef>
            </a:pPr>
            <a:r>
              <a:rPr lang="en-US" altLang="zh-CN" dirty="0">
                <a:latin typeface="微软雅黑" panose="020B0503020204020204" pitchFamily="34" charset="-122"/>
                <a:ea typeface="微软雅黑" panose="020B0503020204020204" pitchFamily="34" charset="-122"/>
              </a:rPr>
              <a:t>1868</a:t>
            </a:r>
            <a:r>
              <a:rPr lang="zh-CN" altLang="en-US" dirty="0">
                <a:latin typeface="微软雅黑" panose="020B0503020204020204" pitchFamily="34" charset="-122"/>
                <a:ea typeface="微软雅黑" panose="020B0503020204020204" pitchFamily="34" charset="-122"/>
              </a:rPr>
              <a:t>年，根据伦敦警察总督理查德梅因的建议，为防止议员被街上往来频繁的马车撞倒，</a:t>
            </a:r>
            <a:endParaRPr lang="zh-CN" altLang="en-US" dirty="0">
              <a:latin typeface="微软雅黑" panose="020B0503020204020204" pitchFamily="34" charset="-122"/>
              <a:ea typeface="微软雅黑" panose="020B0503020204020204" pitchFamily="34" charset="-122"/>
            </a:endParaRPr>
          </a:p>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在伦敦威斯敏斯特区乔治大街和布里奇大街交叉的路口上，机械工程师纳伊特安装了世界上</a:t>
            </a:r>
            <a:endParaRPr lang="zh-CN" altLang="en-US" dirty="0">
              <a:latin typeface="微软雅黑" panose="020B0503020204020204" pitchFamily="34" charset="-122"/>
              <a:ea typeface="微软雅黑" panose="020B0503020204020204" pitchFamily="34" charset="-122"/>
            </a:endParaRPr>
          </a:p>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最早的由红色和绿色的旋转方形玻璃组成的交通信号灯，它由一名手持长杆的警员来转换灯</a:t>
            </a:r>
            <a:endParaRPr lang="zh-CN" altLang="en-US" dirty="0">
              <a:latin typeface="微软雅黑" panose="020B0503020204020204" pitchFamily="34" charset="-122"/>
              <a:ea typeface="微软雅黑" panose="020B0503020204020204" pitchFamily="34" charset="-122"/>
            </a:endParaRPr>
          </a:p>
          <a:p>
            <a:pPr eaLnBrk="0" hangingPunct="0">
              <a:lnSpc>
                <a:spcPct val="150000"/>
              </a:lnSpc>
              <a:spcBef>
                <a:spcPct val="0"/>
              </a:spcBef>
            </a:pPr>
            <a:r>
              <a:rPr lang="zh-CN" altLang="en-US" dirty="0">
                <a:latin typeface="微软雅黑" panose="020B0503020204020204" pitchFamily="34" charset="-122"/>
                <a:ea typeface="微软雅黑" panose="020B0503020204020204" pitchFamily="34" charset="-122"/>
              </a:rPr>
              <a:t>的颜色。红色表示“停止”、绿色表示“通行”。同年</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日起正式使用。</a:t>
            </a:r>
            <a:endParaRPr lang="zh-CN" altLang="en-US" dirty="0">
              <a:latin typeface="微软雅黑" panose="020B0503020204020204" pitchFamily="34" charset="-122"/>
              <a:ea typeface="微软雅黑" panose="020B0503020204020204" pitchFamily="34" charset="-122"/>
            </a:endParaRPr>
          </a:p>
        </p:txBody>
      </p:sp>
      <p:sp>
        <p:nvSpPr>
          <p:cNvPr id="13" name="矩形: 圆角 12"/>
          <p:cNvSpPr/>
          <p:nvPr/>
        </p:nvSpPr>
        <p:spPr>
          <a:xfrm>
            <a:off x="7286478" y="1984299"/>
            <a:ext cx="3059143"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最早的交通信号灯</a:t>
            </a:r>
            <a:endParaRPr lang="zh-CN" altLang="en-US" sz="2400" b="1" dirty="0">
              <a:latin typeface="微软雅黑" panose="020B0503020204020204" pitchFamily="34" charset="-122"/>
              <a:ea typeface="微软雅黑" panose="020B0503020204020204" pitchFamily="34" charset="-122"/>
            </a:endParaRPr>
          </a:p>
        </p:txBody>
      </p:sp>
      <p:sp>
        <p:nvSpPr>
          <p:cNvPr id="2" name="矩形: 圆角 5"/>
          <p:cNvSpPr/>
          <p:nvPr/>
        </p:nvSpPr>
        <p:spPr>
          <a:xfrm>
            <a:off x="428280" y="588645"/>
            <a:ext cx="2118168" cy="558478"/>
          </a:xfrm>
          <a:prstGeom prst="roundRect">
            <a:avLst>
              <a:gd name="adj" fmla="val 12522"/>
            </a:avLst>
          </a:prstGeom>
          <a:solidFill>
            <a:srgbClr val="E62230"/>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微软雅黑" panose="020B0503020204020204" pitchFamily="34" charset="-122"/>
                <a:ea typeface="微软雅黑" panose="020B0503020204020204" pitchFamily="34" charset="-122"/>
              </a:rPr>
              <a:t>交通信号</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6" grpId="0"/>
      <p:bldP spid="7" grpId="0"/>
      <p:bldP spid="8" grpId="0"/>
      <p:bldP spid="9" grpId="0"/>
      <p:bldP spid="10" grpId="0"/>
      <p:bldP spid="12" grpId="0"/>
      <p:bldP spid="13" grpId="0" bldLvl="0" animBg="1"/>
      <p:bldP spid="2" grpId="0" bldLvl="0" animBg="1"/>
    </p:bldLst>
  </p:timing>
</p:sld>
</file>

<file path=ppt/tags/tag1.xml><?xml version="1.0" encoding="utf-8"?>
<p:tagLst xmlns:p="http://schemas.openxmlformats.org/presentationml/2006/main">
  <p:tag name="ISLIDE.VECTOR" val="14853f79-7afc-4bb7-bcc6-9be33a1202c0"/>
</p:tagLst>
</file>

<file path=ppt/tags/tag2.xml><?xml version="1.0" encoding="utf-8"?>
<p:tagLst xmlns:p="http://schemas.openxmlformats.org/presentationml/2006/main">
  <p:tag name="ISLIDE.VECTOR" val="e39f7a83-c0ae-4a90-9beb-b220cea1ce6a"/>
</p:tagLst>
</file>

<file path=ppt/tags/tag3.xml><?xml version="1.0" encoding="utf-8"?>
<p:tagLst xmlns:p="http://schemas.openxmlformats.org/presentationml/2006/main">
  <p:tag name="ISLIDE.VECTOR" val="5bc56d2e-673a-4d7a-834a-5cea226eb37e"/>
</p:tagLst>
</file>

<file path=ppt/tags/tag4.xml><?xml version="1.0" encoding="utf-8"?>
<p:tagLst xmlns:p="http://schemas.openxmlformats.org/presentationml/2006/main">
  <p:tag name="ISLIDE.VECTOR" val="e8f76368-e666-4a5d-b2e1-ca4211c6377c"/>
</p:tagLst>
</file>

<file path=ppt/tags/tag5.xml><?xml version="1.0" encoding="utf-8"?>
<p:tagLst xmlns:p="http://schemas.openxmlformats.org/presentationml/2006/main">
  <p:tag name="ISLIDE.VECTOR" val="d7c73d82-b4d7-4175-abd7-2689cf49fc05"/>
</p:tagLst>
</file>

<file path=ppt/tags/tag6.xml><?xml version="1.0" encoding="utf-8"?>
<p:tagLst xmlns:p="http://schemas.openxmlformats.org/presentationml/2006/main">
  <p:tag name="ISLIDE.VECTOR" val="56e35401-4574-42ed-ad33-2e5eaeaae69b"/>
</p:tagLst>
</file>

<file path=ppt/tags/tag7.xml><?xml version="1.0" encoding="utf-8"?>
<p:tagLst xmlns:p="http://schemas.openxmlformats.org/presentationml/2006/main">
  <p:tag name="ISLIDE.VECTOR" val="14853f79-7afc-4bb7-bcc6-9be33a1202c0"/>
</p:tagLst>
</file>

<file path=ppt/tags/tag8.xml><?xml version="1.0" encoding="utf-8"?>
<p:tagLst xmlns:p="http://schemas.openxmlformats.org/presentationml/2006/main">
  <p:tag name="ISLIDE.VECTOR" val="dab7309d-7cc7-4232-b9b9-b83e9dc315fc"/>
</p:tagLst>
</file>

<file path=ppt/tags/tag9.xml><?xml version="1.0" encoding="utf-8"?>
<p:tagLst xmlns:p="http://schemas.openxmlformats.org/presentationml/2006/main">
  <p:tag name="ISLIDE.VECTOR" val="14853f79-7afc-4bb7-bcc6-9be33a1202c0"/>
</p:tagLst>
</file>

<file path=ppt/theme/theme1.xml><?xml version="1.0" encoding="utf-8"?>
<a:theme xmlns:a="http://schemas.openxmlformats.org/drawingml/2006/main" name="当图网www.99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3248</Words>
  <Application>WPS 演示</Application>
  <PresentationFormat>宽屏</PresentationFormat>
  <Paragraphs>329</Paragraphs>
  <Slides>29</Slides>
  <Notes>38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宋体</vt:lpstr>
      <vt:lpstr>Wingdings</vt:lpstr>
      <vt:lpstr>微软雅黑</vt:lpstr>
      <vt:lpstr>Adobe Garamond Pro Bold</vt:lpstr>
      <vt:lpstr>Agency FB</vt:lpstr>
      <vt:lpstr>Arial Unicode MS</vt:lpstr>
      <vt:lpstr>等线</vt:lpstr>
      <vt:lpstr>Segoe Print</vt:lpstr>
      <vt:lpstr>Yu Gothic UI</vt:lpstr>
      <vt:lpstr>等线 Light</vt:lpstr>
      <vt:lpstr>当图网www.99ppt.com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当图网www.99ppt.com</dc:title>
  <dc:creator>当图网www.99ppt.com</dc:creator>
  <cp:lastModifiedBy>Administrator</cp:lastModifiedBy>
  <cp:revision>65</cp:revision>
  <dcterms:created xsi:type="dcterms:W3CDTF">2018-10-15T06:36:00Z</dcterms:created>
  <dcterms:modified xsi:type="dcterms:W3CDTF">2019-08-12T02:22:20Z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